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20"/>
  </p:notesMasterIdLst>
  <p:handoutMasterIdLst>
    <p:handoutMasterId r:id="rId21"/>
  </p:handoutMasterIdLst>
  <p:sldIdLst>
    <p:sldId id="410" r:id="rId5"/>
    <p:sldId id="383" r:id="rId6"/>
    <p:sldId id="391" r:id="rId7"/>
    <p:sldId id="409" r:id="rId8"/>
    <p:sldId id="411" r:id="rId9"/>
    <p:sldId id="389" r:id="rId10"/>
    <p:sldId id="406" r:id="rId11"/>
    <p:sldId id="412" r:id="rId12"/>
    <p:sldId id="408" r:id="rId13"/>
    <p:sldId id="277" r:id="rId14"/>
    <p:sldId id="288" r:id="rId15"/>
    <p:sldId id="276" r:id="rId16"/>
    <p:sldId id="287" r:id="rId17"/>
    <p:sldId id="282" r:id="rId18"/>
    <p:sldId id="39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6327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33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45C45-41A1-111A-3CC6-D5FF49AA8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16A55B-7F48-5346-528A-8436E2A91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7AAC9-320F-150B-A137-CFE333AB7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3CB10-341A-9705-826C-9752011F17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654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48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59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A77FC-969D-749D-263F-8DE5DED7E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4068B6-02CF-E8AF-C97F-11F2D9506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552203-DFF9-BBDF-3A9E-7DCBDD7A8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413FF-C393-0E38-4A43-B3431BE088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754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1" name="Google Shape;6211;g13c5c386d87_0_2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2" name="Google Shape;6212;g13c5c386d87_0_2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6062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4" name="Google Shape;6064;g13c5c386d87_0_16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5" name="Google Shape;6065;g13c5c386d87_0_16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3918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7" name="Google Shape;7457;g13d6b45a8e8_0_29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8" name="Google Shape;7458;g13d6b45a8e8_0_29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5912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6" name="Google Shape;6546;g13d6b45a8e8_0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7" name="Google Shape;6547;g13d6b45a8e8_0_6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7338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9" name="Google Shape;519;p11"/>
          <p:cNvGraphicFramePr/>
          <p:nvPr/>
        </p:nvGraphicFramePr>
        <p:xfrm>
          <a:off x="176667" y="216456"/>
          <a:ext cx="11838660" cy="73147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91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20" name="Google Shape;520;p11"/>
          <p:cNvSpPr txBox="1">
            <a:spLocks noGrp="1"/>
          </p:cNvSpPr>
          <p:nvPr>
            <p:ph type="title" hasCustomPrompt="1"/>
          </p:nvPr>
        </p:nvSpPr>
        <p:spPr>
          <a:xfrm>
            <a:off x="1952400" y="1833933"/>
            <a:ext cx="8287200" cy="2128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521" name="Google Shape;521;p11"/>
          <p:cNvSpPr txBox="1">
            <a:spLocks noGrp="1"/>
          </p:cNvSpPr>
          <p:nvPr>
            <p:ph type="subTitle" idx="1"/>
          </p:nvPr>
        </p:nvSpPr>
        <p:spPr>
          <a:xfrm>
            <a:off x="1952400" y="4494251"/>
            <a:ext cx="8287200" cy="5416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grpSp>
        <p:nvGrpSpPr>
          <p:cNvPr id="522" name="Google Shape;522;p11"/>
          <p:cNvGrpSpPr/>
          <p:nvPr/>
        </p:nvGrpSpPr>
        <p:grpSpPr>
          <a:xfrm>
            <a:off x="134208" y="114890"/>
            <a:ext cx="1471333" cy="1472692"/>
            <a:chOff x="132493" y="162367"/>
            <a:chExt cx="1103500" cy="1104519"/>
          </a:xfrm>
        </p:grpSpPr>
        <p:grpSp>
          <p:nvGrpSpPr>
            <p:cNvPr id="523" name="Google Shape;523;p11"/>
            <p:cNvGrpSpPr/>
            <p:nvPr/>
          </p:nvGrpSpPr>
          <p:grpSpPr>
            <a:xfrm>
              <a:off x="132493" y="162367"/>
              <a:ext cx="566087" cy="566199"/>
              <a:chOff x="1349525" y="686207"/>
              <a:chExt cx="993659" cy="993680"/>
            </a:xfrm>
          </p:grpSpPr>
          <p:grpSp>
            <p:nvGrpSpPr>
              <p:cNvPr id="524" name="Google Shape;524;p11"/>
              <p:cNvGrpSpPr/>
              <p:nvPr/>
            </p:nvGrpSpPr>
            <p:grpSpPr>
              <a:xfrm>
                <a:off x="1349525" y="686207"/>
                <a:ext cx="993659" cy="993680"/>
                <a:chOff x="1349525" y="686207"/>
                <a:chExt cx="993659" cy="993680"/>
              </a:xfrm>
            </p:grpSpPr>
            <p:sp>
              <p:nvSpPr>
                <p:cNvPr id="525" name="Google Shape;525;p11"/>
                <p:cNvSpPr/>
                <p:nvPr/>
              </p:nvSpPr>
              <p:spPr>
                <a:xfrm>
                  <a:off x="2115423" y="1452127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1408" y="0"/>
                      </a:moveTo>
                      <a:lnTo>
                        <a:pt x="0" y="1408"/>
                      </a:lnTo>
                      <a:lnTo>
                        <a:pt x="3180" y="4574"/>
                      </a:lnTo>
                      <a:lnTo>
                        <a:pt x="4587" y="3167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6" name="Google Shape;526;p11"/>
                <p:cNvSpPr/>
                <p:nvPr/>
              </p:nvSpPr>
              <p:spPr>
                <a:xfrm>
                  <a:off x="1480192" y="816619"/>
                  <a:ext cx="97093" cy="97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88" extrusionOk="0">
                      <a:moveTo>
                        <a:pt x="1408" y="0"/>
                      </a:moveTo>
                      <a:lnTo>
                        <a:pt x="0" y="1420"/>
                      </a:lnTo>
                      <a:lnTo>
                        <a:pt x="3167" y="4587"/>
                      </a:lnTo>
                      <a:lnTo>
                        <a:pt x="4574" y="3180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7" name="Google Shape;527;p11"/>
                <p:cNvSpPr/>
                <p:nvPr/>
              </p:nvSpPr>
              <p:spPr>
                <a:xfrm>
                  <a:off x="2248234" y="1161973"/>
                  <a:ext cx="94949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74" y="1986"/>
                      </a:lnTo>
                      <a:lnTo>
                        <a:pt x="447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8" name="Google Shape;528;p11"/>
                <p:cNvSpPr/>
                <p:nvPr/>
              </p:nvSpPr>
              <p:spPr>
                <a:xfrm>
                  <a:off x="1349525" y="1161973"/>
                  <a:ext cx="95225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7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86" y="1986"/>
                      </a:lnTo>
                      <a:lnTo>
                        <a:pt x="448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9" name="Google Shape;529;p11"/>
                <p:cNvSpPr/>
                <p:nvPr/>
              </p:nvSpPr>
              <p:spPr>
                <a:xfrm>
                  <a:off x="2115423" y="816895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3180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87" y="1407"/>
                      </a:lnTo>
                      <a:lnTo>
                        <a:pt x="318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0" name="Google Shape;530;p11"/>
                <p:cNvSpPr/>
                <p:nvPr/>
              </p:nvSpPr>
              <p:spPr>
                <a:xfrm>
                  <a:off x="1480192" y="1452127"/>
                  <a:ext cx="97093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75" extrusionOk="0">
                      <a:moveTo>
                        <a:pt x="3167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74" y="1408"/>
                      </a:lnTo>
                      <a:lnTo>
                        <a:pt x="316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1" name="Google Shape;531;p11"/>
                <p:cNvSpPr/>
                <p:nvPr/>
              </p:nvSpPr>
              <p:spPr>
                <a:xfrm>
                  <a:off x="1825269" y="686207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1"/>
                      </a:moveTo>
                      <a:lnTo>
                        <a:pt x="1" y="4487"/>
                      </a:lnTo>
                      <a:lnTo>
                        <a:pt x="1999" y="4487"/>
                      </a:lnTo>
                      <a:lnTo>
                        <a:pt x="199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2" name="Google Shape;532;p11"/>
                <p:cNvSpPr/>
                <p:nvPr/>
              </p:nvSpPr>
              <p:spPr>
                <a:xfrm>
                  <a:off x="1825269" y="1584661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0"/>
                      </a:moveTo>
                      <a:lnTo>
                        <a:pt x="1" y="4486"/>
                      </a:lnTo>
                      <a:lnTo>
                        <a:pt x="1999" y="4486"/>
                      </a:lnTo>
                      <a:lnTo>
                        <a:pt x="199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3" name="Google Shape;533;p11"/>
                <p:cNvSpPr/>
                <p:nvPr/>
              </p:nvSpPr>
              <p:spPr>
                <a:xfrm>
                  <a:off x="1921280" y="1568129"/>
                  <a:ext cx="63498" cy="10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2" h="4826" extrusionOk="0">
                      <a:moveTo>
                        <a:pt x="1936" y="0"/>
                      </a:moveTo>
                      <a:lnTo>
                        <a:pt x="0" y="478"/>
                      </a:lnTo>
                      <a:lnTo>
                        <a:pt x="1069" y="4826"/>
                      </a:lnTo>
                      <a:lnTo>
                        <a:pt x="2991" y="4361"/>
                      </a:lnTo>
                      <a:lnTo>
                        <a:pt x="193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" name="Google Shape;534;p11"/>
                <p:cNvSpPr/>
                <p:nvPr/>
              </p:nvSpPr>
              <p:spPr>
                <a:xfrm>
                  <a:off x="1707930" y="695269"/>
                  <a:ext cx="63752" cy="102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4" h="4827" extrusionOk="0">
                      <a:moveTo>
                        <a:pt x="1936" y="1"/>
                      </a:moveTo>
                      <a:lnTo>
                        <a:pt x="1" y="478"/>
                      </a:lnTo>
                      <a:lnTo>
                        <a:pt x="1069" y="4826"/>
                      </a:lnTo>
                      <a:lnTo>
                        <a:pt x="3004" y="4361"/>
                      </a:lnTo>
                      <a:lnTo>
                        <a:pt x="193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5" name="Google Shape;535;p11"/>
                <p:cNvSpPr/>
                <p:nvPr/>
              </p:nvSpPr>
              <p:spPr>
                <a:xfrm>
                  <a:off x="2178624" y="1373455"/>
                  <a:ext cx="103502" cy="85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7" h="4034" extrusionOk="0">
                      <a:moveTo>
                        <a:pt x="1044" y="0"/>
                      </a:moveTo>
                      <a:lnTo>
                        <a:pt x="1" y="1697"/>
                      </a:lnTo>
                      <a:lnTo>
                        <a:pt x="3833" y="4034"/>
                      </a:lnTo>
                      <a:lnTo>
                        <a:pt x="4876" y="2325"/>
                      </a:lnTo>
                      <a:lnTo>
                        <a:pt x="104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6" name="Google Shape;536;p11"/>
                <p:cNvSpPr/>
                <p:nvPr/>
              </p:nvSpPr>
              <p:spPr>
                <a:xfrm>
                  <a:off x="1410858" y="907027"/>
                  <a:ext cx="103226" cy="85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4022" extrusionOk="0">
                      <a:moveTo>
                        <a:pt x="1031" y="0"/>
                      </a:moveTo>
                      <a:lnTo>
                        <a:pt x="0" y="1697"/>
                      </a:lnTo>
                      <a:lnTo>
                        <a:pt x="3833" y="4021"/>
                      </a:lnTo>
                      <a:lnTo>
                        <a:pt x="4863" y="2325"/>
                      </a:lnTo>
                      <a:lnTo>
                        <a:pt x="103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7" name="Google Shape;537;p11"/>
                <p:cNvSpPr/>
                <p:nvPr/>
              </p:nvSpPr>
              <p:spPr>
                <a:xfrm>
                  <a:off x="2231702" y="1044633"/>
                  <a:ext cx="102420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6" h="3004" extrusionOk="0">
                      <a:moveTo>
                        <a:pt x="4348" y="0"/>
                      </a:moveTo>
                      <a:lnTo>
                        <a:pt x="0" y="1068"/>
                      </a:lnTo>
                      <a:lnTo>
                        <a:pt x="465" y="3004"/>
                      </a:lnTo>
                      <a:lnTo>
                        <a:pt x="4826" y="1936"/>
                      </a:lnTo>
                      <a:lnTo>
                        <a:pt x="434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" name="Google Shape;538;p11"/>
                <p:cNvSpPr/>
                <p:nvPr/>
              </p:nvSpPr>
              <p:spPr>
                <a:xfrm>
                  <a:off x="1358841" y="1257707"/>
                  <a:ext cx="102441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7" h="3004" extrusionOk="0">
                      <a:moveTo>
                        <a:pt x="4349" y="1"/>
                      </a:moveTo>
                      <a:lnTo>
                        <a:pt x="1" y="1069"/>
                      </a:lnTo>
                      <a:lnTo>
                        <a:pt x="466" y="3004"/>
                      </a:lnTo>
                      <a:lnTo>
                        <a:pt x="4826" y="1936"/>
                      </a:lnTo>
                      <a:lnTo>
                        <a:pt x="434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9" name="Google Shape;539;p11"/>
                <p:cNvSpPr/>
                <p:nvPr/>
              </p:nvSpPr>
              <p:spPr>
                <a:xfrm>
                  <a:off x="2037028" y="747540"/>
                  <a:ext cx="853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2" h="4864" extrusionOk="0">
                      <a:moveTo>
                        <a:pt x="2325" y="1"/>
                      </a:moveTo>
                      <a:lnTo>
                        <a:pt x="0" y="3821"/>
                      </a:lnTo>
                      <a:lnTo>
                        <a:pt x="1696" y="4864"/>
                      </a:lnTo>
                      <a:lnTo>
                        <a:pt x="4021" y="1031"/>
                      </a:lnTo>
                      <a:lnTo>
                        <a:pt x="232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" name="Google Shape;540;p11"/>
                <p:cNvSpPr/>
                <p:nvPr/>
              </p:nvSpPr>
              <p:spPr>
                <a:xfrm>
                  <a:off x="1570324" y="1515327"/>
                  <a:ext cx="85633" cy="10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5" h="4876" extrusionOk="0">
                      <a:moveTo>
                        <a:pt x="2338" y="0"/>
                      </a:moveTo>
                      <a:lnTo>
                        <a:pt x="1" y="3833"/>
                      </a:lnTo>
                      <a:lnTo>
                        <a:pt x="1710" y="4876"/>
                      </a:lnTo>
                      <a:lnTo>
                        <a:pt x="4034" y="1043"/>
                      </a:lnTo>
                      <a:lnTo>
                        <a:pt x="233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" name="Google Shape;541;p11"/>
                <p:cNvSpPr/>
                <p:nvPr/>
              </p:nvSpPr>
              <p:spPr>
                <a:xfrm>
                  <a:off x="2021556" y="1524665"/>
                  <a:ext cx="82959" cy="103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89" extrusionOk="0">
                      <a:moveTo>
                        <a:pt x="1747" y="0"/>
                      </a:moveTo>
                      <a:lnTo>
                        <a:pt x="0" y="968"/>
                      </a:lnTo>
                      <a:lnTo>
                        <a:pt x="2162" y="4888"/>
                      </a:lnTo>
                      <a:lnTo>
                        <a:pt x="3908" y="3933"/>
                      </a:lnTo>
                      <a:lnTo>
                        <a:pt x="174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" name="Google Shape;542;p11"/>
                <p:cNvSpPr/>
                <p:nvPr/>
              </p:nvSpPr>
              <p:spPr>
                <a:xfrm>
                  <a:off x="1588193" y="737671"/>
                  <a:ext cx="82959" cy="103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90" extrusionOk="0">
                      <a:moveTo>
                        <a:pt x="1747" y="1"/>
                      </a:moveTo>
                      <a:lnTo>
                        <a:pt x="1" y="956"/>
                      </a:lnTo>
                      <a:lnTo>
                        <a:pt x="2162" y="4889"/>
                      </a:lnTo>
                      <a:lnTo>
                        <a:pt x="3909" y="3921"/>
                      </a:lnTo>
                      <a:lnTo>
                        <a:pt x="174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" name="Google Shape;543;p11"/>
                <p:cNvSpPr/>
                <p:nvPr/>
              </p:nvSpPr>
              <p:spPr>
                <a:xfrm>
                  <a:off x="2227690" y="1276638"/>
                  <a:ext cx="103226" cy="67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8" extrusionOk="0">
                      <a:moveTo>
                        <a:pt x="554" y="1"/>
                      </a:moveTo>
                      <a:lnTo>
                        <a:pt x="1" y="1911"/>
                      </a:lnTo>
                      <a:lnTo>
                        <a:pt x="4298" y="3167"/>
                      </a:lnTo>
                      <a:lnTo>
                        <a:pt x="4864" y="1257"/>
                      </a:lnTo>
                      <a:lnTo>
                        <a:pt x="5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4" name="Google Shape;544;p11"/>
                <p:cNvSpPr/>
                <p:nvPr/>
              </p:nvSpPr>
              <p:spPr>
                <a:xfrm>
                  <a:off x="1363383" y="1024366"/>
                  <a:ext cx="103226" cy="67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7" extrusionOk="0">
                      <a:moveTo>
                        <a:pt x="553" y="0"/>
                      </a:moveTo>
                      <a:lnTo>
                        <a:pt x="0" y="1923"/>
                      </a:lnTo>
                      <a:lnTo>
                        <a:pt x="4311" y="3167"/>
                      </a:lnTo>
                      <a:lnTo>
                        <a:pt x="4864" y="1257"/>
                      </a:lnTo>
                      <a:lnTo>
                        <a:pt x="5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5" name="Google Shape;545;p11"/>
                <p:cNvSpPr/>
                <p:nvPr/>
              </p:nvSpPr>
              <p:spPr>
                <a:xfrm>
                  <a:off x="2188217" y="924896"/>
                  <a:ext cx="103778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" h="3909" extrusionOk="0">
                      <a:moveTo>
                        <a:pt x="3922" y="0"/>
                      </a:moveTo>
                      <a:lnTo>
                        <a:pt x="1" y="2162"/>
                      </a:lnTo>
                      <a:lnTo>
                        <a:pt x="956" y="3908"/>
                      </a:lnTo>
                      <a:lnTo>
                        <a:pt x="4889" y="1747"/>
                      </a:lnTo>
                      <a:lnTo>
                        <a:pt x="392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6" name="Google Shape;546;p11"/>
                <p:cNvSpPr/>
                <p:nvPr/>
              </p:nvSpPr>
              <p:spPr>
                <a:xfrm>
                  <a:off x="1400989" y="1358238"/>
                  <a:ext cx="103757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9" h="3909" extrusionOk="0">
                      <a:moveTo>
                        <a:pt x="3933" y="1"/>
                      </a:moveTo>
                      <a:lnTo>
                        <a:pt x="0" y="2162"/>
                      </a:lnTo>
                      <a:lnTo>
                        <a:pt x="968" y="3909"/>
                      </a:lnTo>
                      <a:lnTo>
                        <a:pt x="4888" y="1748"/>
                      </a:lnTo>
                      <a:lnTo>
                        <a:pt x="393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7" name="Google Shape;547;p11"/>
                <p:cNvSpPr/>
                <p:nvPr/>
              </p:nvSpPr>
              <p:spPr>
                <a:xfrm>
                  <a:off x="1937812" y="699810"/>
                  <a:ext cx="67233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8" h="4864" extrusionOk="0">
                      <a:moveTo>
                        <a:pt x="1257" y="1"/>
                      </a:moveTo>
                      <a:lnTo>
                        <a:pt x="1" y="4311"/>
                      </a:lnTo>
                      <a:lnTo>
                        <a:pt x="1923" y="4864"/>
                      </a:lnTo>
                      <a:lnTo>
                        <a:pt x="3167" y="566"/>
                      </a:lnTo>
                      <a:lnTo>
                        <a:pt x="125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" name="Google Shape;548;p11"/>
                <p:cNvSpPr/>
                <p:nvPr/>
              </p:nvSpPr>
              <p:spPr>
                <a:xfrm>
                  <a:off x="1687939" y="1563057"/>
                  <a:ext cx="669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5" h="4864" extrusionOk="0">
                      <a:moveTo>
                        <a:pt x="1244" y="1"/>
                      </a:moveTo>
                      <a:lnTo>
                        <a:pt x="0" y="4298"/>
                      </a:lnTo>
                      <a:lnTo>
                        <a:pt x="1910" y="4864"/>
                      </a:lnTo>
                      <a:lnTo>
                        <a:pt x="3154" y="553"/>
                      </a:lnTo>
                      <a:lnTo>
                        <a:pt x="12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549" name="Google Shape;549;p11"/>
              <p:cNvSpPr/>
              <p:nvPr/>
            </p:nvSpPr>
            <p:spPr>
              <a:xfrm>
                <a:off x="1379915" y="750490"/>
                <a:ext cx="899006" cy="865156"/>
              </a:xfrm>
              <a:custGeom>
                <a:avLst/>
                <a:gdLst/>
                <a:ahLst/>
                <a:cxnLst/>
                <a:rect l="l" t="t" r="r" b="b"/>
                <a:pathLst>
                  <a:path w="42361" h="40766" extrusionOk="0">
                    <a:moveTo>
                      <a:pt x="21983" y="3545"/>
                    </a:moveTo>
                    <a:cubicBezTo>
                      <a:pt x="24152" y="3545"/>
                      <a:pt x="26340" y="3964"/>
                      <a:pt x="28425" y="4825"/>
                    </a:cubicBezTo>
                    <a:cubicBezTo>
                      <a:pt x="34720" y="7427"/>
                      <a:pt x="38817" y="13571"/>
                      <a:pt x="38829" y="20382"/>
                    </a:cubicBezTo>
                    <a:cubicBezTo>
                      <a:pt x="38829" y="29681"/>
                      <a:pt x="31290" y="37220"/>
                      <a:pt x="21978" y="37220"/>
                    </a:cubicBezTo>
                    <a:lnTo>
                      <a:pt x="21978" y="37233"/>
                    </a:lnTo>
                    <a:cubicBezTo>
                      <a:pt x="15168" y="37220"/>
                      <a:pt x="9035" y="33124"/>
                      <a:pt x="6422" y="26828"/>
                    </a:cubicBezTo>
                    <a:cubicBezTo>
                      <a:pt x="3821" y="20533"/>
                      <a:pt x="5253" y="13295"/>
                      <a:pt x="10078" y="8482"/>
                    </a:cubicBezTo>
                    <a:cubicBezTo>
                      <a:pt x="13298" y="5255"/>
                      <a:pt x="17602" y="3545"/>
                      <a:pt x="21983" y="3545"/>
                    </a:cubicBezTo>
                    <a:close/>
                    <a:moveTo>
                      <a:pt x="21978" y="0"/>
                    </a:moveTo>
                    <a:cubicBezTo>
                      <a:pt x="13735" y="0"/>
                      <a:pt x="6309" y="4964"/>
                      <a:pt x="3155" y="12579"/>
                    </a:cubicBezTo>
                    <a:cubicBezTo>
                      <a:pt x="1" y="20194"/>
                      <a:pt x="1747" y="28965"/>
                      <a:pt x="7578" y="34795"/>
                    </a:cubicBezTo>
                    <a:cubicBezTo>
                      <a:pt x="11467" y="38693"/>
                      <a:pt x="16676" y="40766"/>
                      <a:pt x="21977" y="40766"/>
                    </a:cubicBezTo>
                    <a:cubicBezTo>
                      <a:pt x="24606" y="40766"/>
                      <a:pt x="27257" y="40256"/>
                      <a:pt x="29782" y="39206"/>
                    </a:cubicBezTo>
                    <a:cubicBezTo>
                      <a:pt x="37397" y="36052"/>
                      <a:pt x="42360" y="28625"/>
                      <a:pt x="42360" y="20382"/>
                    </a:cubicBezTo>
                    <a:cubicBezTo>
                      <a:pt x="42360" y="9123"/>
                      <a:pt x="33237" y="0"/>
                      <a:pt x="219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" name="Google Shape;550;p11"/>
              <p:cNvSpPr/>
              <p:nvPr/>
            </p:nvSpPr>
            <p:spPr>
              <a:xfrm>
                <a:off x="1490866" y="853419"/>
                <a:ext cx="685105" cy="659213"/>
              </a:xfrm>
              <a:custGeom>
                <a:avLst/>
                <a:gdLst/>
                <a:ahLst/>
                <a:cxnLst/>
                <a:rect l="l" t="t" r="r" b="b"/>
                <a:pathLst>
                  <a:path w="32282" h="31062" extrusionOk="0">
                    <a:moveTo>
                      <a:pt x="16756" y="5191"/>
                    </a:moveTo>
                    <a:cubicBezTo>
                      <a:pt x="18088" y="5191"/>
                      <a:pt x="19431" y="5449"/>
                      <a:pt x="20709" y="5982"/>
                    </a:cubicBezTo>
                    <a:cubicBezTo>
                      <a:pt x="24579" y="7578"/>
                      <a:pt x="27092" y="11348"/>
                      <a:pt x="27092" y="15532"/>
                    </a:cubicBezTo>
                    <a:cubicBezTo>
                      <a:pt x="27092" y="21237"/>
                      <a:pt x="22468" y="25874"/>
                      <a:pt x="16750" y="25874"/>
                    </a:cubicBezTo>
                    <a:cubicBezTo>
                      <a:pt x="12579" y="25874"/>
                      <a:pt x="8796" y="23348"/>
                      <a:pt x="7200" y="19490"/>
                    </a:cubicBezTo>
                    <a:cubicBezTo>
                      <a:pt x="5604" y="15620"/>
                      <a:pt x="6484" y="11172"/>
                      <a:pt x="9437" y="8219"/>
                    </a:cubicBezTo>
                    <a:cubicBezTo>
                      <a:pt x="11420" y="6244"/>
                      <a:pt x="14067" y="5191"/>
                      <a:pt x="16756" y="5191"/>
                    </a:cubicBezTo>
                    <a:close/>
                    <a:moveTo>
                      <a:pt x="16750" y="1"/>
                    </a:moveTo>
                    <a:cubicBezTo>
                      <a:pt x="10480" y="1"/>
                      <a:pt x="4813" y="3783"/>
                      <a:pt x="2413" y="9588"/>
                    </a:cubicBezTo>
                    <a:cubicBezTo>
                      <a:pt x="0" y="15394"/>
                      <a:pt x="1332" y="22066"/>
                      <a:pt x="5780" y="26515"/>
                    </a:cubicBezTo>
                    <a:cubicBezTo>
                      <a:pt x="8749" y="29483"/>
                      <a:pt x="12725" y="31062"/>
                      <a:pt x="16767" y="31062"/>
                    </a:cubicBezTo>
                    <a:cubicBezTo>
                      <a:pt x="18764" y="31062"/>
                      <a:pt x="20778" y="30676"/>
                      <a:pt x="22694" y="29882"/>
                    </a:cubicBezTo>
                    <a:cubicBezTo>
                      <a:pt x="28500" y="27470"/>
                      <a:pt x="32282" y="21815"/>
                      <a:pt x="32282" y="15532"/>
                    </a:cubicBezTo>
                    <a:cubicBezTo>
                      <a:pt x="32282" y="6950"/>
                      <a:pt x="25333" y="1"/>
                      <a:pt x="167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" name="Google Shape;551;p11"/>
              <p:cNvSpPr/>
              <p:nvPr/>
            </p:nvSpPr>
            <p:spPr>
              <a:xfrm>
                <a:off x="1536728" y="895821"/>
                <a:ext cx="597116" cy="574514"/>
              </a:xfrm>
              <a:custGeom>
                <a:avLst/>
                <a:gdLst/>
                <a:ahLst/>
                <a:cxnLst/>
                <a:rect l="l" t="t" r="r" b="b"/>
                <a:pathLst>
                  <a:path w="28136" h="27071" extrusionOk="0">
                    <a:moveTo>
                      <a:pt x="14605" y="4519"/>
                    </a:moveTo>
                    <a:cubicBezTo>
                      <a:pt x="15764" y="4519"/>
                      <a:pt x="16933" y="4742"/>
                      <a:pt x="18045" y="5203"/>
                    </a:cubicBezTo>
                    <a:cubicBezTo>
                      <a:pt x="21413" y="6598"/>
                      <a:pt x="23612" y="9890"/>
                      <a:pt x="23612" y="13534"/>
                    </a:cubicBezTo>
                    <a:cubicBezTo>
                      <a:pt x="23612" y="18510"/>
                      <a:pt x="19578" y="22544"/>
                      <a:pt x="14589" y="22544"/>
                    </a:cubicBezTo>
                    <a:cubicBezTo>
                      <a:pt x="10945" y="22544"/>
                      <a:pt x="7666" y="20345"/>
                      <a:pt x="6271" y="16977"/>
                    </a:cubicBezTo>
                    <a:cubicBezTo>
                      <a:pt x="4876" y="13609"/>
                      <a:pt x="5642" y="9739"/>
                      <a:pt x="8218" y="7163"/>
                    </a:cubicBezTo>
                    <a:cubicBezTo>
                      <a:pt x="9944" y="5438"/>
                      <a:pt x="12255" y="4519"/>
                      <a:pt x="14605" y="4519"/>
                    </a:cubicBezTo>
                    <a:close/>
                    <a:moveTo>
                      <a:pt x="14589" y="1"/>
                    </a:moveTo>
                    <a:cubicBezTo>
                      <a:pt x="9123" y="1"/>
                      <a:pt x="4185" y="3305"/>
                      <a:pt x="2086" y="8357"/>
                    </a:cubicBezTo>
                    <a:cubicBezTo>
                      <a:pt x="0" y="13408"/>
                      <a:pt x="1156" y="19239"/>
                      <a:pt x="5027" y="23109"/>
                    </a:cubicBezTo>
                    <a:cubicBezTo>
                      <a:pt x="7614" y="25697"/>
                      <a:pt x="11072" y="27071"/>
                      <a:pt x="14593" y="27071"/>
                    </a:cubicBezTo>
                    <a:cubicBezTo>
                      <a:pt x="16339" y="27071"/>
                      <a:pt x="18100" y="26733"/>
                      <a:pt x="19779" y="26037"/>
                    </a:cubicBezTo>
                    <a:cubicBezTo>
                      <a:pt x="24831" y="23939"/>
                      <a:pt x="28136" y="19000"/>
                      <a:pt x="28136" y="13534"/>
                    </a:cubicBezTo>
                    <a:cubicBezTo>
                      <a:pt x="28123" y="6057"/>
                      <a:pt x="22066" y="1"/>
                      <a:pt x="145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" name="Google Shape;552;p11"/>
              <p:cNvSpPr/>
              <p:nvPr/>
            </p:nvSpPr>
            <p:spPr>
              <a:xfrm>
                <a:off x="1678325" y="1027295"/>
                <a:ext cx="324046" cy="311546"/>
              </a:xfrm>
              <a:custGeom>
                <a:avLst/>
                <a:gdLst/>
                <a:ahLst/>
                <a:cxnLst/>
                <a:rect l="l" t="t" r="r" b="b"/>
                <a:pathLst>
                  <a:path w="15269" h="14680" extrusionOk="0">
                    <a:moveTo>
                      <a:pt x="7941" y="1"/>
                    </a:moveTo>
                    <a:cubicBezTo>
                      <a:pt x="7933" y="1"/>
                      <a:pt x="7925" y="1"/>
                      <a:pt x="7917" y="1"/>
                    </a:cubicBezTo>
                    <a:cubicBezTo>
                      <a:pt x="4952" y="1"/>
                      <a:pt x="2275" y="1785"/>
                      <a:pt x="1132" y="4524"/>
                    </a:cubicBezTo>
                    <a:cubicBezTo>
                      <a:pt x="1" y="7276"/>
                      <a:pt x="629" y="10430"/>
                      <a:pt x="2728" y="12529"/>
                    </a:cubicBezTo>
                    <a:cubicBezTo>
                      <a:pt x="4133" y="13934"/>
                      <a:pt x="6017" y="14680"/>
                      <a:pt x="7931" y="14680"/>
                    </a:cubicBezTo>
                    <a:cubicBezTo>
                      <a:pt x="8875" y="14680"/>
                      <a:pt x="9827" y="14498"/>
                      <a:pt x="10732" y="14125"/>
                    </a:cubicBezTo>
                    <a:cubicBezTo>
                      <a:pt x="13484" y="12981"/>
                      <a:pt x="15268" y="10305"/>
                      <a:pt x="15268" y="7339"/>
                    </a:cubicBezTo>
                    <a:cubicBezTo>
                      <a:pt x="15268" y="3288"/>
                      <a:pt x="11989" y="1"/>
                      <a:pt x="79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53" name="Google Shape;553;p11"/>
              <p:cNvGrpSpPr/>
              <p:nvPr/>
            </p:nvGrpSpPr>
            <p:grpSpPr>
              <a:xfrm>
                <a:off x="1706339" y="1046501"/>
                <a:ext cx="276826" cy="273155"/>
                <a:chOff x="1706339" y="1046501"/>
                <a:chExt cx="276826" cy="273155"/>
              </a:xfrm>
            </p:grpSpPr>
            <p:sp>
              <p:nvSpPr>
                <p:cNvPr id="554" name="Google Shape;554;p11"/>
                <p:cNvSpPr/>
                <p:nvPr/>
              </p:nvSpPr>
              <p:spPr>
                <a:xfrm>
                  <a:off x="1922086" y="1261973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41" y="1"/>
                      </a:moveTo>
                      <a:cubicBezTo>
                        <a:pt x="214" y="1"/>
                        <a:pt x="0" y="528"/>
                        <a:pt x="302" y="830"/>
                      </a:cubicBezTo>
                      <a:cubicBezTo>
                        <a:pt x="396" y="924"/>
                        <a:pt x="518" y="971"/>
                        <a:pt x="643" y="971"/>
                      </a:cubicBezTo>
                      <a:cubicBezTo>
                        <a:pt x="767" y="971"/>
                        <a:pt x="892" y="924"/>
                        <a:pt x="993" y="830"/>
                      </a:cubicBezTo>
                      <a:cubicBezTo>
                        <a:pt x="1294" y="528"/>
                        <a:pt x="1081" y="1"/>
                        <a:pt x="64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5" name="Google Shape;555;p11"/>
                <p:cNvSpPr/>
                <p:nvPr/>
              </p:nvSpPr>
              <p:spPr>
                <a:xfrm>
                  <a:off x="1743393" y="1083301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42" y="0"/>
                      </a:moveTo>
                      <a:cubicBezTo>
                        <a:pt x="215" y="0"/>
                        <a:pt x="1" y="528"/>
                        <a:pt x="303" y="830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30"/>
                      </a:cubicBezTo>
                      <a:cubicBezTo>
                        <a:pt x="1295" y="528"/>
                        <a:pt x="108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6" name="Google Shape;556;p11"/>
                <p:cNvSpPr/>
                <p:nvPr/>
              </p:nvSpPr>
              <p:spPr>
                <a:xfrm>
                  <a:off x="1958886" y="1172669"/>
                  <a:ext cx="24279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80" extrusionOk="0">
                      <a:moveTo>
                        <a:pt x="655" y="0"/>
                      </a:moveTo>
                      <a:cubicBezTo>
                        <a:pt x="536" y="0"/>
                        <a:pt x="413" y="47"/>
                        <a:pt x="314" y="150"/>
                      </a:cubicBezTo>
                      <a:cubicBezTo>
                        <a:pt x="0" y="451"/>
                        <a:pt x="226" y="979"/>
                        <a:pt x="654" y="979"/>
                      </a:cubicBezTo>
                      <a:cubicBezTo>
                        <a:pt x="918" y="979"/>
                        <a:pt x="1144" y="753"/>
                        <a:pt x="1144" y="489"/>
                      </a:cubicBezTo>
                      <a:cubicBezTo>
                        <a:pt x="1135" y="194"/>
                        <a:pt x="900" y="0"/>
                        <a:pt x="6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7" name="Google Shape;557;p11"/>
                <p:cNvSpPr/>
                <p:nvPr/>
              </p:nvSpPr>
              <p:spPr>
                <a:xfrm>
                  <a:off x="1706339" y="1172669"/>
                  <a:ext cx="24024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80" extrusionOk="0">
                      <a:moveTo>
                        <a:pt x="651" y="0"/>
                      </a:moveTo>
                      <a:cubicBezTo>
                        <a:pt x="530" y="0"/>
                        <a:pt x="405" y="47"/>
                        <a:pt x="302" y="150"/>
                      </a:cubicBezTo>
                      <a:cubicBezTo>
                        <a:pt x="0" y="451"/>
                        <a:pt x="214" y="979"/>
                        <a:pt x="654" y="979"/>
                      </a:cubicBezTo>
                      <a:cubicBezTo>
                        <a:pt x="918" y="967"/>
                        <a:pt x="1131" y="753"/>
                        <a:pt x="1131" y="489"/>
                      </a:cubicBezTo>
                      <a:cubicBezTo>
                        <a:pt x="1131" y="194"/>
                        <a:pt x="899" y="0"/>
                        <a:pt x="6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8" name="Google Shape;558;p11"/>
                <p:cNvSpPr/>
                <p:nvPr/>
              </p:nvSpPr>
              <p:spPr>
                <a:xfrm>
                  <a:off x="1925546" y="1083513"/>
                  <a:ext cx="21626" cy="20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61" extrusionOk="0">
                      <a:moveTo>
                        <a:pt x="486" y="0"/>
                      </a:moveTo>
                      <a:cubicBezTo>
                        <a:pt x="236" y="0"/>
                        <a:pt x="0" y="191"/>
                        <a:pt x="0" y="480"/>
                      </a:cubicBezTo>
                      <a:cubicBezTo>
                        <a:pt x="0" y="770"/>
                        <a:pt x="236" y="961"/>
                        <a:pt x="486" y="961"/>
                      </a:cubicBezTo>
                      <a:cubicBezTo>
                        <a:pt x="606" y="961"/>
                        <a:pt x="728" y="917"/>
                        <a:pt x="830" y="820"/>
                      </a:cubicBezTo>
                      <a:cubicBezTo>
                        <a:pt x="1018" y="631"/>
                        <a:pt x="1018" y="330"/>
                        <a:pt x="830" y="141"/>
                      </a:cubicBezTo>
                      <a:cubicBezTo>
                        <a:pt x="728" y="44"/>
                        <a:pt x="606" y="0"/>
                        <a:pt x="4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9" name="Google Shape;559;p11"/>
                <p:cNvSpPr/>
                <p:nvPr/>
              </p:nvSpPr>
              <p:spPr>
                <a:xfrm>
                  <a:off x="1746873" y="1261994"/>
                  <a:ext cx="21626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6" extrusionOk="0">
                      <a:moveTo>
                        <a:pt x="480" y="1"/>
                      </a:moveTo>
                      <a:cubicBezTo>
                        <a:pt x="233" y="1"/>
                        <a:pt x="0" y="194"/>
                        <a:pt x="0" y="490"/>
                      </a:cubicBezTo>
                      <a:cubicBezTo>
                        <a:pt x="0" y="779"/>
                        <a:pt x="236" y="976"/>
                        <a:pt x="486" y="976"/>
                      </a:cubicBezTo>
                      <a:cubicBezTo>
                        <a:pt x="605" y="976"/>
                        <a:pt x="728" y="931"/>
                        <a:pt x="830" y="829"/>
                      </a:cubicBezTo>
                      <a:cubicBezTo>
                        <a:pt x="1018" y="640"/>
                        <a:pt x="1018" y="339"/>
                        <a:pt x="830" y="150"/>
                      </a:cubicBezTo>
                      <a:cubicBezTo>
                        <a:pt x="726" y="47"/>
                        <a:pt x="602" y="1"/>
                        <a:pt x="48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60" name="Google Shape;560;p11"/>
                <p:cNvSpPr/>
                <p:nvPr/>
              </p:nvSpPr>
              <p:spPr>
                <a:xfrm>
                  <a:off x="1832740" y="1046501"/>
                  <a:ext cx="24024" cy="20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67" extrusionOk="0">
                      <a:moveTo>
                        <a:pt x="641" y="0"/>
                      </a:moveTo>
                      <a:cubicBezTo>
                        <a:pt x="214" y="0"/>
                        <a:pt x="1" y="516"/>
                        <a:pt x="302" y="817"/>
                      </a:cubicBezTo>
                      <a:cubicBezTo>
                        <a:pt x="401" y="920"/>
                        <a:pt x="525" y="967"/>
                        <a:pt x="646" y="967"/>
                      </a:cubicBezTo>
                      <a:cubicBezTo>
                        <a:pt x="893" y="967"/>
                        <a:pt x="1131" y="773"/>
                        <a:pt x="1131" y="478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61" name="Google Shape;561;p11"/>
                <p:cNvSpPr/>
                <p:nvPr/>
              </p:nvSpPr>
              <p:spPr>
                <a:xfrm>
                  <a:off x="1832740" y="1299049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41" y="0"/>
                      </a:moveTo>
                      <a:cubicBezTo>
                        <a:pt x="214" y="0"/>
                        <a:pt x="1" y="515"/>
                        <a:pt x="302" y="830"/>
                      </a:cubicBezTo>
                      <a:cubicBezTo>
                        <a:pt x="400" y="927"/>
                        <a:pt x="521" y="971"/>
                        <a:pt x="640" y="971"/>
                      </a:cubicBezTo>
                      <a:cubicBezTo>
                        <a:pt x="890" y="971"/>
                        <a:pt x="1131" y="779"/>
                        <a:pt x="1131" y="490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562" name="Google Shape;562;p11"/>
              <p:cNvSpPr/>
              <p:nvPr/>
            </p:nvSpPr>
            <p:spPr>
              <a:xfrm>
                <a:off x="2117631" y="897710"/>
                <a:ext cx="21817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4" extrusionOk="0">
                    <a:moveTo>
                      <a:pt x="493" y="0"/>
                    </a:moveTo>
                    <a:cubicBezTo>
                      <a:pt x="246" y="0"/>
                      <a:pt x="10" y="191"/>
                      <a:pt x="10" y="477"/>
                    </a:cubicBezTo>
                    <a:cubicBezTo>
                      <a:pt x="1" y="778"/>
                      <a:pt x="240" y="974"/>
                      <a:pt x="493" y="974"/>
                    </a:cubicBezTo>
                    <a:cubicBezTo>
                      <a:pt x="609" y="974"/>
                      <a:pt x="727" y="932"/>
                      <a:pt x="826" y="841"/>
                    </a:cubicBezTo>
                    <a:cubicBezTo>
                      <a:pt x="1015" y="653"/>
                      <a:pt x="1027" y="339"/>
                      <a:pt x="839" y="150"/>
                    </a:cubicBezTo>
                    <a:cubicBezTo>
                      <a:pt x="739" y="47"/>
                      <a:pt x="615" y="0"/>
                      <a:pt x="4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" name="Google Shape;563;p11"/>
              <p:cNvSpPr/>
              <p:nvPr/>
            </p:nvSpPr>
            <p:spPr>
              <a:xfrm>
                <a:off x="1554407" y="1447818"/>
                <a:ext cx="21817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0" extrusionOk="0">
                    <a:moveTo>
                      <a:pt x="488" y="0"/>
                    </a:moveTo>
                    <a:cubicBezTo>
                      <a:pt x="243" y="0"/>
                      <a:pt x="9" y="187"/>
                      <a:pt x="9" y="480"/>
                    </a:cubicBezTo>
                    <a:cubicBezTo>
                      <a:pt x="1" y="771"/>
                      <a:pt x="244" y="970"/>
                      <a:pt x="500" y="970"/>
                    </a:cubicBezTo>
                    <a:cubicBezTo>
                      <a:pt x="618" y="970"/>
                      <a:pt x="739" y="927"/>
                      <a:pt x="839" y="831"/>
                    </a:cubicBezTo>
                    <a:cubicBezTo>
                      <a:pt x="1027" y="643"/>
                      <a:pt x="1027" y="341"/>
                      <a:pt x="839" y="153"/>
                    </a:cubicBezTo>
                    <a:cubicBezTo>
                      <a:pt x="738" y="48"/>
                      <a:pt x="611" y="0"/>
                      <a:pt x="4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" name="Google Shape;564;p11"/>
              <p:cNvSpPr/>
              <p:nvPr/>
            </p:nvSpPr>
            <p:spPr>
              <a:xfrm>
                <a:off x="1831403" y="1566282"/>
                <a:ext cx="24215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968" extrusionOk="0">
                    <a:moveTo>
                      <a:pt x="497" y="0"/>
                    </a:moveTo>
                    <a:cubicBezTo>
                      <a:pt x="249" y="0"/>
                      <a:pt x="9" y="191"/>
                      <a:pt x="1" y="477"/>
                    </a:cubicBezTo>
                    <a:cubicBezTo>
                      <a:pt x="1" y="741"/>
                      <a:pt x="214" y="967"/>
                      <a:pt x="491" y="967"/>
                    </a:cubicBezTo>
                    <a:cubicBezTo>
                      <a:pt x="496" y="967"/>
                      <a:pt x="501" y="967"/>
                      <a:pt x="506" y="967"/>
                    </a:cubicBezTo>
                    <a:cubicBezTo>
                      <a:pt x="923" y="967"/>
                      <a:pt x="1141" y="448"/>
                      <a:pt x="843" y="150"/>
                    </a:cubicBezTo>
                    <a:cubicBezTo>
                      <a:pt x="743" y="46"/>
                      <a:pt x="619" y="0"/>
                      <a:pt x="49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" name="Google Shape;565;p11"/>
              <p:cNvSpPr/>
              <p:nvPr/>
            </p:nvSpPr>
            <p:spPr>
              <a:xfrm>
                <a:off x="2107698" y="1454249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02" y="830"/>
                    </a:cubicBezTo>
                    <a:cubicBezTo>
                      <a:pt x="396" y="924"/>
                      <a:pt x="518" y="971"/>
                      <a:pt x="641" y="971"/>
                    </a:cubicBezTo>
                    <a:cubicBezTo>
                      <a:pt x="763" y="971"/>
                      <a:pt x="886" y="924"/>
                      <a:pt x="980" y="830"/>
                    </a:cubicBezTo>
                    <a:cubicBezTo>
                      <a:pt x="1294" y="528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" name="Google Shape;566;p11"/>
              <p:cNvSpPr/>
              <p:nvPr/>
            </p:nvSpPr>
            <p:spPr>
              <a:xfrm>
                <a:off x="1557802" y="891280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14" y="1"/>
                      <a:pt x="0" y="516"/>
                      <a:pt x="302" y="830"/>
                    </a:cubicBezTo>
                    <a:cubicBezTo>
                      <a:pt x="396" y="925"/>
                      <a:pt x="518" y="972"/>
                      <a:pt x="641" y="972"/>
                    </a:cubicBezTo>
                    <a:cubicBezTo>
                      <a:pt x="763" y="972"/>
                      <a:pt x="886" y="925"/>
                      <a:pt x="980" y="830"/>
                    </a:cubicBezTo>
                    <a:cubicBezTo>
                      <a:pt x="1294" y="529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" name="Google Shape;567;p11"/>
              <p:cNvSpPr/>
              <p:nvPr/>
            </p:nvSpPr>
            <p:spPr>
              <a:xfrm>
                <a:off x="2226353" y="1177295"/>
                <a:ext cx="24024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5" extrusionOk="0">
                    <a:moveTo>
                      <a:pt x="641" y="1"/>
                    </a:moveTo>
                    <a:cubicBezTo>
                      <a:pt x="526" y="1"/>
                      <a:pt x="410" y="42"/>
                      <a:pt x="315" y="133"/>
                    </a:cubicBezTo>
                    <a:cubicBezTo>
                      <a:pt x="1" y="434"/>
                      <a:pt x="202" y="962"/>
                      <a:pt x="642" y="975"/>
                    </a:cubicBezTo>
                    <a:cubicBezTo>
                      <a:pt x="906" y="975"/>
                      <a:pt x="1132" y="761"/>
                      <a:pt x="1132" y="497"/>
                    </a:cubicBezTo>
                    <a:cubicBezTo>
                      <a:pt x="1132" y="196"/>
                      <a:pt x="890" y="1"/>
                      <a:pt x="6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" name="Google Shape;568;p11"/>
              <p:cNvSpPr/>
              <p:nvPr/>
            </p:nvSpPr>
            <p:spPr>
              <a:xfrm>
                <a:off x="1439126" y="1168106"/>
                <a:ext cx="24194" cy="20819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981" extrusionOk="0">
                    <a:moveTo>
                      <a:pt x="649" y="1"/>
                    </a:moveTo>
                    <a:cubicBezTo>
                      <a:pt x="532" y="1"/>
                      <a:pt x="413" y="44"/>
                      <a:pt x="314" y="139"/>
                    </a:cubicBezTo>
                    <a:cubicBezTo>
                      <a:pt x="0" y="440"/>
                      <a:pt x="214" y="968"/>
                      <a:pt x="641" y="981"/>
                    </a:cubicBezTo>
                    <a:cubicBezTo>
                      <a:pt x="905" y="981"/>
                      <a:pt x="1131" y="767"/>
                      <a:pt x="1131" y="503"/>
                    </a:cubicBezTo>
                    <a:cubicBezTo>
                      <a:pt x="1140" y="202"/>
                      <a:pt x="901" y="1"/>
                      <a:pt x="64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" name="Google Shape;569;p11"/>
              <p:cNvSpPr/>
              <p:nvPr/>
            </p:nvSpPr>
            <p:spPr>
              <a:xfrm>
                <a:off x="2041484" y="837756"/>
                <a:ext cx="23557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976" extrusionOk="0">
                    <a:moveTo>
                      <a:pt x="559" y="0"/>
                    </a:moveTo>
                    <a:cubicBezTo>
                      <a:pt x="265" y="0"/>
                      <a:pt x="1" y="277"/>
                      <a:pt x="79" y="600"/>
                    </a:cubicBezTo>
                    <a:cubicBezTo>
                      <a:pt x="137" y="841"/>
                      <a:pt x="347" y="975"/>
                      <a:pt x="558" y="975"/>
                    </a:cubicBezTo>
                    <a:cubicBezTo>
                      <a:pt x="711" y="975"/>
                      <a:pt x="864" y="904"/>
                      <a:pt x="959" y="751"/>
                    </a:cubicBezTo>
                    <a:cubicBezTo>
                      <a:pt x="1109" y="512"/>
                      <a:pt x="1034" y="223"/>
                      <a:pt x="808" y="73"/>
                    </a:cubicBezTo>
                    <a:cubicBezTo>
                      <a:pt x="727" y="23"/>
                      <a:pt x="642" y="0"/>
                      <a:pt x="5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" name="Google Shape;570;p11"/>
              <p:cNvSpPr/>
              <p:nvPr/>
            </p:nvSpPr>
            <p:spPr>
              <a:xfrm>
                <a:off x="1628155" y="1507623"/>
                <a:ext cx="23260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69" extrusionOk="0">
                    <a:moveTo>
                      <a:pt x="541" y="0"/>
                    </a:moveTo>
                    <a:cubicBezTo>
                      <a:pt x="253" y="0"/>
                      <a:pt x="0" y="269"/>
                      <a:pt x="78" y="589"/>
                    </a:cubicBezTo>
                    <a:cubicBezTo>
                      <a:pt x="136" y="835"/>
                      <a:pt x="343" y="968"/>
                      <a:pt x="551" y="968"/>
                    </a:cubicBezTo>
                    <a:cubicBezTo>
                      <a:pt x="706" y="968"/>
                      <a:pt x="861" y="895"/>
                      <a:pt x="957" y="740"/>
                    </a:cubicBezTo>
                    <a:cubicBezTo>
                      <a:pt x="1096" y="514"/>
                      <a:pt x="1033" y="212"/>
                      <a:pt x="794" y="74"/>
                    </a:cubicBezTo>
                    <a:cubicBezTo>
                      <a:pt x="712" y="23"/>
                      <a:pt x="625" y="0"/>
                      <a:pt x="5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" name="Google Shape;571;p11"/>
              <p:cNvSpPr/>
              <p:nvPr/>
            </p:nvSpPr>
            <p:spPr>
              <a:xfrm>
                <a:off x="1925482" y="1555650"/>
                <a:ext cx="24618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5" extrusionOk="0">
                    <a:moveTo>
                      <a:pt x="547" y="1"/>
                    </a:moveTo>
                    <a:cubicBezTo>
                      <a:pt x="258" y="1"/>
                      <a:pt x="1" y="278"/>
                      <a:pt x="79" y="601"/>
                    </a:cubicBezTo>
                    <a:cubicBezTo>
                      <a:pt x="123" y="831"/>
                      <a:pt x="329" y="975"/>
                      <a:pt x="556" y="975"/>
                    </a:cubicBezTo>
                    <a:cubicBezTo>
                      <a:pt x="589" y="975"/>
                      <a:pt x="623" y="972"/>
                      <a:pt x="657" y="965"/>
                    </a:cubicBezTo>
                    <a:cubicBezTo>
                      <a:pt x="1072" y="865"/>
                      <a:pt x="1160" y="299"/>
                      <a:pt x="795" y="73"/>
                    </a:cubicBezTo>
                    <a:cubicBezTo>
                      <a:pt x="715" y="23"/>
                      <a:pt x="630" y="1"/>
                      <a:pt x="5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" name="Google Shape;572;p11"/>
              <p:cNvSpPr/>
              <p:nvPr/>
            </p:nvSpPr>
            <p:spPr>
              <a:xfrm>
                <a:off x="2168225" y="1379546"/>
                <a:ext cx="26231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68" extrusionOk="0">
                    <a:moveTo>
                      <a:pt x="623" y="1"/>
                    </a:moveTo>
                    <a:cubicBezTo>
                      <a:pt x="584" y="1"/>
                      <a:pt x="544" y="5"/>
                      <a:pt x="503" y="15"/>
                    </a:cubicBezTo>
                    <a:cubicBezTo>
                      <a:pt x="88" y="115"/>
                      <a:pt x="1" y="668"/>
                      <a:pt x="365" y="894"/>
                    </a:cubicBezTo>
                    <a:cubicBezTo>
                      <a:pt x="445" y="944"/>
                      <a:pt x="535" y="967"/>
                      <a:pt x="624" y="967"/>
                    </a:cubicBezTo>
                    <a:cubicBezTo>
                      <a:pt x="785" y="967"/>
                      <a:pt x="942" y="889"/>
                      <a:pt x="1031" y="744"/>
                    </a:cubicBezTo>
                    <a:cubicBezTo>
                      <a:pt x="1235" y="403"/>
                      <a:pt x="988" y="1"/>
                      <a:pt x="6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" name="Google Shape;573;p11"/>
              <p:cNvSpPr/>
              <p:nvPr/>
            </p:nvSpPr>
            <p:spPr>
              <a:xfrm>
                <a:off x="1498316" y="965940"/>
                <a:ext cx="26273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238" h="976" extrusionOk="0">
                    <a:moveTo>
                      <a:pt x="630" y="0"/>
                    </a:moveTo>
                    <a:cubicBezTo>
                      <a:pt x="593" y="0"/>
                      <a:pt x="555" y="4"/>
                      <a:pt x="516" y="14"/>
                    </a:cubicBezTo>
                    <a:cubicBezTo>
                      <a:pt x="101" y="114"/>
                      <a:pt x="1" y="667"/>
                      <a:pt x="365" y="906"/>
                    </a:cubicBezTo>
                    <a:cubicBezTo>
                      <a:pt x="442" y="953"/>
                      <a:pt x="528" y="976"/>
                      <a:pt x="614" y="976"/>
                    </a:cubicBezTo>
                    <a:cubicBezTo>
                      <a:pt x="779" y="976"/>
                      <a:pt x="944" y="892"/>
                      <a:pt x="1044" y="743"/>
                    </a:cubicBezTo>
                    <a:cubicBezTo>
                      <a:pt x="1237" y="413"/>
                      <a:pt x="987" y="0"/>
                      <a:pt x="6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" name="Google Shape;574;p11"/>
              <p:cNvSpPr/>
              <p:nvPr/>
            </p:nvSpPr>
            <p:spPr>
              <a:xfrm>
                <a:off x="2216167" y="1082176"/>
                <a:ext cx="24618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3" extrusionOk="0">
                    <a:moveTo>
                      <a:pt x="626" y="0"/>
                    </a:moveTo>
                    <a:cubicBezTo>
                      <a:pt x="471" y="0"/>
                      <a:pt x="314" y="73"/>
                      <a:pt x="217" y="229"/>
                    </a:cubicBezTo>
                    <a:cubicBezTo>
                      <a:pt x="1" y="559"/>
                      <a:pt x="259" y="972"/>
                      <a:pt x="618" y="972"/>
                    </a:cubicBezTo>
                    <a:cubicBezTo>
                      <a:pt x="655" y="972"/>
                      <a:pt x="693" y="968"/>
                      <a:pt x="732" y="958"/>
                    </a:cubicBezTo>
                    <a:cubicBezTo>
                      <a:pt x="996" y="895"/>
                      <a:pt x="1159" y="631"/>
                      <a:pt x="1097" y="368"/>
                    </a:cubicBezTo>
                    <a:cubicBezTo>
                      <a:pt x="1039" y="130"/>
                      <a:pt x="834" y="0"/>
                      <a:pt x="6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5" name="Google Shape;575;p11"/>
              <p:cNvSpPr/>
              <p:nvPr/>
            </p:nvSpPr>
            <p:spPr>
              <a:xfrm>
                <a:off x="1450522" y="1263268"/>
                <a:ext cx="2436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972" extrusionOk="0">
                    <a:moveTo>
                      <a:pt x="611" y="0"/>
                    </a:moveTo>
                    <a:cubicBezTo>
                      <a:pt x="456" y="0"/>
                      <a:pt x="301" y="74"/>
                      <a:pt x="205" y="229"/>
                    </a:cubicBezTo>
                    <a:cubicBezTo>
                      <a:pt x="0" y="569"/>
                      <a:pt x="247" y="972"/>
                      <a:pt x="603" y="972"/>
                    </a:cubicBezTo>
                    <a:cubicBezTo>
                      <a:pt x="641" y="972"/>
                      <a:pt x="680" y="967"/>
                      <a:pt x="720" y="957"/>
                    </a:cubicBezTo>
                    <a:cubicBezTo>
                      <a:pt x="984" y="895"/>
                      <a:pt x="1147" y="631"/>
                      <a:pt x="1084" y="379"/>
                    </a:cubicBezTo>
                    <a:cubicBezTo>
                      <a:pt x="1026" y="134"/>
                      <a:pt x="819" y="0"/>
                      <a:pt x="6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" name="Google Shape;576;p11"/>
              <p:cNvSpPr/>
              <p:nvPr/>
            </p:nvSpPr>
            <p:spPr>
              <a:xfrm>
                <a:off x="1732909" y="1553146"/>
                <a:ext cx="24385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976" extrusionOk="0">
                    <a:moveTo>
                      <a:pt x="614" y="1"/>
                    </a:moveTo>
                    <a:cubicBezTo>
                      <a:pt x="258" y="1"/>
                      <a:pt x="1" y="392"/>
                      <a:pt x="193" y="731"/>
                    </a:cubicBezTo>
                    <a:cubicBezTo>
                      <a:pt x="288" y="898"/>
                      <a:pt x="450" y="976"/>
                      <a:pt x="612" y="976"/>
                    </a:cubicBezTo>
                    <a:cubicBezTo>
                      <a:pt x="818" y="976"/>
                      <a:pt x="1022" y="850"/>
                      <a:pt x="1086" y="618"/>
                    </a:cubicBezTo>
                    <a:cubicBezTo>
                      <a:pt x="1148" y="354"/>
                      <a:pt x="998" y="91"/>
                      <a:pt x="734" y="15"/>
                    </a:cubicBezTo>
                    <a:cubicBezTo>
                      <a:pt x="693" y="5"/>
                      <a:pt x="653" y="1"/>
                      <a:pt x="6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" name="Google Shape;577;p11"/>
              <p:cNvSpPr/>
              <p:nvPr/>
            </p:nvSpPr>
            <p:spPr>
              <a:xfrm>
                <a:off x="2031361" y="1512823"/>
                <a:ext cx="26210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971" extrusionOk="0">
                    <a:moveTo>
                      <a:pt x="612" y="0"/>
                    </a:moveTo>
                    <a:cubicBezTo>
                      <a:pt x="251" y="0"/>
                      <a:pt x="1" y="397"/>
                      <a:pt x="192" y="734"/>
                    </a:cubicBezTo>
                    <a:cubicBezTo>
                      <a:pt x="285" y="887"/>
                      <a:pt x="452" y="970"/>
                      <a:pt x="621" y="970"/>
                    </a:cubicBezTo>
                    <a:cubicBezTo>
                      <a:pt x="702" y="970"/>
                      <a:pt x="784" y="951"/>
                      <a:pt x="858" y="910"/>
                    </a:cubicBezTo>
                    <a:cubicBezTo>
                      <a:pt x="1235" y="684"/>
                      <a:pt x="1159" y="131"/>
                      <a:pt x="745" y="18"/>
                    </a:cubicBezTo>
                    <a:cubicBezTo>
                      <a:pt x="699" y="6"/>
                      <a:pt x="655" y="0"/>
                      <a:pt x="61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" name="Google Shape;578;p11"/>
              <p:cNvSpPr/>
              <p:nvPr/>
            </p:nvSpPr>
            <p:spPr>
              <a:xfrm>
                <a:off x="1635328" y="832578"/>
                <a:ext cx="26231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74" extrusionOk="0">
                    <a:moveTo>
                      <a:pt x="625" y="0"/>
                    </a:moveTo>
                    <a:cubicBezTo>
                      <a:pt x="267" y="0"/>
                      <a:pt x="1" y="391"/>
                      <a:pt x="205" y="731"/>
                    </a:cubicBezTo>
                    <a:cubicBezTo>
                      <a:pt x="289" y="884"/>
                      <a:pt x="454" y="973"/>
                      <a:pt x="622" y="973"/>
                    </a:cubicBezTo>
                    <a:cubicBezTo>
                      <a:pt x="703" y="973"/>
                      <a:pt x="784" y="952"/>
                      <a:pt x="858" y="907"/>
                    </a:cubicBezTo>
                    <a:cubicBezTo>
                      <a:pt x="1235" y="694"/>
                      <a:pt x="1160" y="128"/>
                      <a:pt x="745" y="15"/>
                    </a:cubicBezTo>
                    <a:cubicBezTo>
                      <a:pt x="704" y="5"/>
                      <a:pt x="664" y="0"/>
                      <a:pt x="6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" name="Google Shape;579;p11"/>
              <p:cNvSpPr/>
              <p:nvPr/>
            </p:nvSpPr>
            <p:spPr>
              <a:xfrm>
                <a:off x="2213832" y="1273115"/>
                <a:ext cx="24852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977" extrusionOk="0">
                    <a:moveTo>
                      <a:pt x="615" y="0"/>
                    </a:moveTo>
                    <a:cubicBezTo>
                      <a:pt x="536" y="0"/>
                      <a:pt x="455" y="21"/>
                      <a:pt x="377" y="66"/>
                    </a:cubicBezTo>
                    <a:cubicBezTo>
                      <a:pt x="0" y="292"/>
                      <a:pt x="76" y="845"/>
                      <a:pt x="490" y="958"/>
                    </a:cubicBezTo>
                    <a:cubicBezTo>
                      <a:pt x="534" y="971"/>
                      <a:pt x="578" y="977"/>
                      <a:pt x="621" y="977"/>
                    </a:cubicBezTo>
                    <a:cubicBezTo>
                      <a:pt x="837" y="977"/>
                      <a:pt x="1029" y="829"/>
                      <a:pt x="1081" y="619"/>
                    </a:cubicBezTo>
                    <a:cubicBezTo>
                      <a:pt x="1170" y="282"/>
                      <a:pt x="908" y="0"/>
                      <a:pt x="6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" name="Google Shape;580;p11"/>
              <p:cNvSpPr/>
              <p:nvPr/>
            </p:nvSpPr>
            <p:spPr>
              <a:xfrm>
                <a:off x="1452730" y="1072201"/>
                <a:ext cx="2508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970" extrusionOk="0">
                    <a:moveTo>
                      <a:pt x="626" y="0"/>
                    </a:moveTo>
                    <a:cubicBezTo>
                      <a:pt x="544" y="0"/>
                      <a:pt x="459" y="22"/>
                      <a:pt x="377" y="71"/>
                    </a:cubicBezTo>
                    <a:cubicBezTo>
                      <a:pt x="0" y="285"/>
                      <a:pt x="75" y="850"/>
                      <a:pt x="503" y="951"/>
                    </a:cubicBezTo>
                    <a:cubicBezTo>
                      <a:pt x="545" y="963"/>
                      <a:pt x="587" y="969"/>
                      <a:pt x="628" y="969"/>
                    </a:cubicBezTo>
                    <a:cubicBezTo>
                      <a:pt x="837" y="969"/>
                      <a:pt x="1030" y="821"/>
                      <a:pt x="1093" y="611"/>
                    </a:cubicBezTo>
                    <a:cubicBezTo>
                      <a:pt x="1182" y="286"/>
                      <a:pt x="923" y="0"/>
                      <a:pt x="6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" name="Google Shape;581;p11"/>
              <p:cNvSpPr/>
              <p:nvPr/>
            </p:nvSpPr>
            <p:spPr>
              <a:xfrm>
                <a:off x="2174613" y="974663"/>
                <a:ext cx="23769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976" extrusionOk="0">
                    <a:moveTo>
                      <a:pt x="566" y="0"/>
                    </a:moveTo>
                    <a:cubicBezTo>
                      <a:pt x="359" y="0"/>
                      <a:pt x="153" y="129"/>
                      <a:pt x="89" y="369"/>
                    </a:cubicBezTo>
                    <a:cubicBezTo>
                      <a:pt x="0" y="696"/>
                      <a:pt x="261" y="976"/>
                      <a:pt x="561" y="976"/>
                    </a:cubicBezTo>
                    <a:cubicBezTo>
                      <a:pt x="642" y="976"/>
                      <a:pt x="725" y="955"/>
                      <a:pt x="805" y="910"/>
                    </a:cubicBezTo>
                    <a:cubicBezTo>
                      <a:pt x="1031" y="772"/>
                      <a:pt x="1119" y="483"/>
                      <a:pt x="981" y="244"/>
                    </a:cubicBezTo>
                    <a:cubicBezTo>
                      <a:pt x="888" y="79"/>
                      <a:pt x="727" y="0"/>
                      <a:pt x="5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" name="Google Shape;582;p11"/>
              <p:cNvSpPr/>
              <p:nvPr/>
            </p:nvSpPr>
            <p:spPr>
              <a:xfrm>
                <a:off x="1494559" y="1370653"/>
                <a:ext cx="23515" cy="20756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978" extrusionOk="0">
                    <a:moveTo>
                      <a:pt x="556" y="1"/>
                    </a:moveTo>
                    <a:cubicBezTo>
                      <a:pt x="354" y="1"/>
                      <a:pt x="153" y="127"/>
                      <a:pt x="90" y="358"/>
                    </a:cubicBezTo>
                    <a:cubicBezTo>
                      <a:pt x="1" y="695"/>
                      <a:pt x="263" y="977"/>
                      <a:pt x="556" y="977"/>
                    </a:cubicBezTo>
                    <a:cubicBezTo>
                      <a:pt x="635" y="977"/>
                      <a:pt x="716" y="957"/>
                      <a:pt x="794" y="911"/>
                    </a:cubicBezTo>
                    <a:cubicBezTo>
                      <a:pt x="1032" y="773"/>
                      <a:pt x="1108" y="471"/>
                      <a:pt x="970" y="245"/>
                    </a:cubicBezTo>
                    <a:cubicBezTo>
                      <a:pt x="875" y="79"/>
                      <a:pt x="715" y="1"/>
                      <a:pt x="5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83" name="Google Shape;583;p11"/>
            <p:cNvGrpSpPr/>
            <p:nvPr/>
          </p:nvGrpSpPr>
          <p:grpSpPr>
            <a:xfrm>
              <a:off x="185745" y="311555"/>
              <a:ext cx="1050248" cy="955331"/>
              <a:chOff x="350207" y="428077"/>
              <a:chExt cx="1190352" cy="1082774"/>
            </a:xfrm>
          </p:grpSpPr>
          <p:sp>
            <p:nvSpPr>
              <p:cNvPr id="584" name="Google Shape;584;p11"/>
              <p:cNvSpPr/>
              <p:nvPr/>
            </p:nvSpPr>
            <p:spPr>
              <a:xfrm rot="-5400000">
                <a:off x="206964" y="1103702"/>
                <a:ext cx="550392" cy="263905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" name="Google Shape;585;p11"/>
              <p:cNvSpPr/>
              <p:nvPr/>
            </p:nvSpPr>
            <p:spPr>
              <a:xfrm flipH="1">
                <a:off x="986458" y="428077"/>
                <a:ext cx="554102" cy="265649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86" name="Google Shape;586;p11"/>
          <p:cNvGrpSpPr/>
          <p:nvPr/>
        </p:nvGrpSpPr>
        <p:grpSpPr>
          <a:xfrm>
            <a:off x="134208" y="5298237"/>
            <a:ext cx="1471331" cy="1444919"/>
            <a:chOff x="132493" y="3897477"/>
            <a:chExt cx="1103498" cy="1083689"/>
          </a:xfrm>
        </p:grpSpPr>
        <p:grpSp>
          <p:nvGrpSpPr>
            <p:cNvPr id="587" name="Google Shape;587;p11"/>
            <p:cNvGrpSpPr/>
            <p:nvPr/>
          </p:nvGrpSpPr>
          <p:grpSpPr>
            <a:xfrm>
              <a:off x="132493" y="4414967"/>
              <a:ext cx="566087" cy="566199"/>
              <a:chOff x="1349525" y="686207"/>
              <a:chExt cx="993659" cy="993680"/>
            </a:xfrm>
          </p:grpSpPr>
          <p:grpSp>
            <p:nvGrpSpPr>
              <p:cNvPr id="588" name="Google Shape;588;p11"/>
              <p:cNvGrpSpPr/>
              <p:nvPr/>
            </p:nvGrpSpPr>
            <p:grpSpPr>
              <a:xfrm>
                <a:off x="1349525" y="686207"/>
                <a:ext cx="993659" cy="993680"/>
                <a:chOff x="1349525" y="686207"/>
                <a:chExt cx="993659" cy="993680"/>
              </a:xfrm>
            </p:grpSpPr>
            <p:sp>
              <p:nvSpPr>
                <p:cNvPr id="589" name="Google Shape;589;p11"/>
                <p:cNvSpPr/>
                <p:nvPr/>
              </p:nvSpPr>
              <p:spPr>
                <a:xfrm>
                  <a:off x="2115423" y="1452127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1408" y="0"/>
                      </a:moveTo>
                      <a:lnTo>
                        <a:pt x="0" y="1408"/>
                      </a:lnTo>
                      <a:lnTo>
                        <a:pt x="3180" y="4574"/>
                      </a:lnTo>
                      <a:lnTo>
                        <a:pt x="4587" y="3167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" name="Google Shape;590;p11"/>
                <p:cNvSpPr/>
                <p:nvPr/>
              </p:nvSpPr>
              <p:spPr>
                <a:xfrm>
                  <a:off x="1480192" y="816619"/>
                  <a:ext cx="97093" cy="97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88" extrusionOk="0">
                      <a:moveTo>
                        <a:pt x="1408" y="0"/>
                      </a:moveTo>
                      <a:lnTo>
                        <a:pt x="0" y="1420"/>
                      </a:lnTo>
                      <a:lnTo>
                        <a:pt x="3167" y="4587"/>
                      </a:lnTo>
                      <a:lnTo>
                        <a:pt x="4574" y="3180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" name="Google Shape;591;p11"/>
                <p:cNvSpPr/>
                <p:nvPr/>
              </p:nvSpPr>
              <p:spPr>
                <a:xfrm>
                  <a:off x="2248234" y="1161973"/>
                  <a:ext cx="94949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74" y="1986"/>
                      </a:lnTo>
                      <a:lnTo>
                        <a:pt x="447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2" name="Google Shape;592;p11"/>
                <p:cNvSpPr/>
                <p:nvPr/>
              </p:nvSpPr>
              <p:spPr>
                <a:xfrm>
                  <a:off x="1349525" y="1161973"/>
                  <a:ext cx="95225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7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86" y="1986"/>
                      </a:lnTo>
                      <a:lnTo>
                        <a:pt x="448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" name="Google Shape;593;p11"/>
                <p:cNvSpPr/>
                <p:nvPr/>
              </p:nvSpPr>
              <p:spPr>
                <a:xfrm>
                  <a:off x="2115423" y="816895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3180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87" y="1407"/>
                      </a:lnTo>
                      <a:lnTo>
                        <a:pt x="318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" name="Google Shape;594;p11"/>
                <p:cNvSpPr/>
                <p:nvPr/>
              </p:nvSpPr>
              <p:spPr>
                <a:xfrm>
                  <a:off x="1480192" y="1452127"/>
                  <a:ext cx="97093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75" extrusionOk="0">
                      <a:moveTo>
                        <a:pt x="3167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74" y="1408"/>
                      </a:lnTo>
                      <a:lnTo>
                        <a:pt x="316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" name="Google Shape;595;p11"/>
                <p:cNvSpPr/>
                <p:nvPr/>
              </p:nvSpPr>
              <p:spPr>
                <a:xfrm>
                  <a:off x="1825269" y="686207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1"/>
                      </a:moveTo>
                      <a:lnTo>
                        <a:pt x="1" y="4487"/>
                      </a:lnTo>
                      <a:lnTo>
                        <a:pt x="1999" y="4487"/>
                      </a:lnTo>
                      <a:lnTo>
                        <a:pt x="199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" name="Google Shape;596;p11"/>
                <p:cNvSpPr/>
                <p:nvPr/>
              </p:nvSpPr>
              <p:spPr>
                <a:xfrm>
                  <a:off x="1825269" y="1584661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0"/>
                      </a:moveTo>
                      <a:lnTo>
                        <a:pt x="1" y="4486"/>
                      </a:lnTo>
                      <a:lnTo>
                        <a:pt x="1999" y="4486"/>
                      </a:lnTo>
                      <a:lnTo>
                        <a:pt x="199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7" name="Google Shape;597;p11"/>
                <p:cNvSpPr/>
                <p:nvPr/>
              </p:nvSpPr>
              <p:spPr>
                <a:xfrm>
                  <a:off x="1921280" y="1568129"/>
                  <a:ext cx="63498" cy="10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2" h="4826" extrusionOk="0">
                      <a:moveTo>
                        <a:pt x="1936" y="0"/>
                      </a:moveTo>
                      <a:lnTo>
                        <a:pt x="0" y="478"/>
                      </a:lnTo>
                      <a:lnTo>
                        <a:pt x="1069" y="4826"/>
                      </a:lnTo>
                      <a:lnTo>
                        <a:pt x="2991" y="4361"/>
                      </a:lnTo>
                      <a:lnTo>
                        <a:pt x="193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" name="Google Shape;598;p11"/>
                <p:cNvSpPr/>
                <p:nvPr/>
              </p:nvSpPr>
              <p:spPr>
                <a:xfrm>
                  <a:off x="1707930" y="695269"/>
                  <a:ext cx="63752" cy="102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4" h="4827" extrusionOk="0">
                      <a:moveTo>
                        <a:pt x="1936" y="1"/>
                      </a:moveTo>
                      <a:lnTo>
                        <a:pt x="1" y="478"/>
                      </a:lnTo>
                      <a:lnTo>
                        <a:pt x="1069" y="4826"/>
                      </a:lnTo>
                      <a:lnTo>
                        <a:pt x="3004" y="4361"/>
                      </a:lnTo>
                      <a:lnTo>
                        <a:pt x="193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" name="Google Shape;599;p11"/>
                <p:cNvSpPr/>
                <p:nvPr/>
              </p:nvSpPr>
              <p:spPr>
                <a:xfrm>
                  <a:off x="2178624" y="1373455"/>
                  <a:ext cx="103502" cy="85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7" h="4034" extrusionOk="0">
                      <a:moveTo>
                        <a:pt x="1044" y="0"/>
                      </a:moveTo>
                      <a:lnTo>
                        <a:pt x="1" y="1697"/>
                      </a:lnTo>
                      <a:lnTo>
                        <a:pt x="3833" y="4034"/>
                      </a:lnTo>
                      <a:lnTo>
                        <a:pt x="4876" y="2325"/>
                      </a:lnTo>
                      <a:lnTo>
                        <a:pt x="104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0" name="Google Shape;600;p11"/>
                <p:cNvSpPr/>
                <p:nvPr/>
              </p:nvSpPr>
              <p:spPr>
                <a:xfrm>
                  <a:off x="1410858" y="907027"/>
                  <a:ext cx="103226" cy="85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4022" extrusionOk="0">
                      <a:moveTo>
                        <a:pt x="1031" y="0"/>
                      </a:moveTo>
                      <a:lnTo>
                        <a:pt x="0" y="1697"/>
                      </a:lnTo>
                      <a:lnTo>
                        <a:pt x="3833" y="4021"/>
                      </a:lnTo>
                      <a:lnTo>
                        <a:pt x="4863" y="2325"/>
                      </a:lnTo>
                      <a:lnTo>
                        <a:pt x="103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1" name="Google Shape;601;p11"/>
                <p:cNvSpPr/>
                <p:nvPr/>
              </p:nvSpPr>
              <p:spPr>
                <a:xfrm>
                  <a:off x="2231702" y="1044633"/>
                  <a:ext cx="102420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6" h="3004" extrusionOk="0">
                      <a:moveTo>
                        <a:pt x="4348" y="0"/>
                      </a:moveTo>
                      <a:lnTo>
                        <a:pt x="0" y="1068"/>
                      </a:lnTo>
                      <a:lnTo>
                        <a:pt x="465" y="3004"/>
                      </a:lnTo>
                      <a:lnTo>
                        <a:pt x="4826" y="1936"/>
                      </a:lnTo>
                      <a:lnTo>
                        <a:pt x="434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" name="Google Shape;602;p11"/>
                <p:cNvSpPr/>
                <p:nvPr/>
              </p:nvSpPr>
              <p:spPr>
                <a:xfrm>
                  <a:off x="1358841" y="1257707"/>
                  <a:ext cx="102441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7" h="3004" extrusionOk="0">
                      <a:moveTo>
                        <a:pt x="4349" y="1"/>
                      </a:moveTo>
                      <a:lnTo>
                        <a:pt x="1" y="1069"/>
                      </a:lnTo>
                      <a:lnTo>
                        <a:pt x="466" y="3004"/>
                      </a:lnTo>
                      <a:lnTo>
                        <a:pt x="4826" y="1936"/>
                      </a:lnTo>
                      <a:lnTo>
                        <a:pt x="434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3" name="Google Shape;603;p11"/>
                <p:cNvSpPr/>
                <p:nvPr/>
              </p:nvSpPr>
              <p:spPr>
                <a:xfrm>
                  <a:off x="2037028" y="747540"/>
                  <a:ext cx="853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2" h="4864" extrusionOk="0">
                      <a:moveTo>
                        <a:pt x="2325" y="1"/>
                      </a:moveTo>
                      <a:lnTo>
                        <a:pt x="0" y="3821"/>
                      </a:lnTo>
                      <a:lnTo>
                        <a:pt x="1696" y="4864"/>
                      </a:lnTo>
                      <a:lnTo>
                        <a:pt x="4021" y="1031"/>
                      </a:lnTo>
                      <a:lnTo>
                        <a:pt x="232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4" name="Google Shape;604;p11"/>
                <p:cNvSpPr/>
                <p:nvPr/>
              </p:nvSpPr>
              <p:spPr>
                <a:xfrm>
                  <a:off x="1570324" y="1515327"/>
                  <a:ext cx="85633" cy="10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5" h="4876" extrusionOk="0">
                      <a:moveTo>
                        <a:pt x="2338" y="0"/>
                      </a:moveTo>
                      <a:lnTo>
                        <a:pt x="1" y="3833"/>
                      </a:lnTo>
                      <a:lnTo>
                        <a:pt x="1710" y="4876"/>
                      </a:lnTo>
                      <a:lnTo>
                        <a:pt x="4034" y="1043"/>
                      </a:lnTo>
                      <a:lnTo>
                        <a:pt x="233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" name="Google Shape;605;p11"/>
                <p:cNvSpPr/>
                <p:nvPr/>
              </p:nvSpPr>
              <p:spPr>
                <a:xfrm>
                  <a:off x="2021556" y="1524665"/>
                  <a:ext cx="82959" cy="103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89" extrusionOk="0">
                      <a:moveTo>
                        <a:pt x="1747" y="0"/>
                      </a:moveTo>
                      <a:lnTo>
                        <a:pt x="0" y="968"/>
                      </a:lnTo>
                      <a:lnTo>
                        <a:pt x="2162" y="4888"/>
                      </a:lnTo>
                      <a:lnTo>
                        <a:pt x="3908" y="3933"/>
                      </a:lnTo>
                      <a:lnTo>
                        <a:pt x="174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" name="Google Shape;606;p11"/>
                <p:cNvSpPr/>
                <p:nvPr/>
              </p:nvSpPr>
              <p:spPr>
                <a:xfrm>
                  <a:off x="1588193" y="737671"/>
                  <a:ext cx="82959" cy="103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90" extrusionOk="0">
                      <a:moveTo>
                        <a:pt x="1747" y="1"/>
                      </a:moveTo>
                      <a:lnTo>
                        <a:pt x="1" y="956"/>
                      </a:lnTo>
                      <a:lnTo>
                        <a:pt x="2162" y="4889"/>
                      </a:lnTo>
                      <a:lnTo>
                        <a:pt x="3909" y="3921"/>
                      </a:lnTo>
                      <a:lnTo>
                        <a:pt x="174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" name="Google Shape;607;p11"/>
                <p:cNvSpPr/>
                <p:nvPr/>
              </p:nvSpPr>
              <p:spPr>
                <a:xfrm>
                  <a:off x="2227690" y="1276638"/>
                  <a:ext cx="103226" cy="67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8" extrusionOk="0">
                      <a:moveTo>
                        <a:pt x="554" y="1"/>
                      </a:moveTo>
                      <a:lnTo>
                        <a:pt x="1" y="1911"/>
                      </a:lnTo>
                      <a:lnTo>
                        <a:pt x="4298" y="3167"/>
                      </a:lnTo>
                      <a:lnTo>
                        <a:pt x="4864" y="1257"/>
                      </a:lnTo>
                      <a:lnTo>
                        <a:pt x="5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8" name="Google Shape;608;p11"/>
                <p:cNvSpPr/>
                <p:nvPr/>
              </p:nvSpPr>
              <p:spPr>
                <a:xfrm>
                  <a:off x="1363383" y="1024366"/>
                  <a:ext cx="103226" cy="67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7" extrusionOk="0">
                      <a:moveTo>
                        <a:pt x="553" y="0"/>
                      </a:moveTo>
                      <a:lnTo>
                        <a:pt x="0" y="1923"/>
                      </a:lnTo>
                      <a:lnTo>
                        <a:pt x="4311" y="3167"/>
                      </a:lnTo>
                      <a:lnTo>
                        <a:pt x="4864" y="1257"/>
                      </a:lnTo>
                      <a:lnTo>
                        <a:pt x="5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9" name="Google Shape;609;p11"/>
                <p:cNvSpPr/>
                <p:nvPr/>
              </p:nvSpPr>
              <p:spPr>
                <a:xfrm>
                  <a:off x="2188217" y="924896"/>
                  <a:ext cx="103778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" h="3909" extrusionOk="0">
                      <a:moveTo>
                        <a:pt x="3922" y="0"/>
                      </a:moveTo>
                      <a:lnTo>
                        <a:pt x="1" y="2162"/>
                      </a:lnTo>
                      <a:lnTo>
                        <a:pt x="956" y="3908"/>
                      </a:lnTo>
                      <a:lnTo>
                        <a:pt x="4889" y="1747"/>
                      </a:lnTo>
                      <a:lnTo>
                        <a:pt x="392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0" name="Google Shape;610;p11"/>
                <p:cNvSpPr/>
                <p:nvPr/>
              </p:nvSpPr>
              <p:spPr>
                <a:xfrm>
                  <a:off x="1400989" y="1358238"/>
                  <a:ext cx="103757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9" h="3909" extrusionOk="0">
                      <a:moveTo>
                        <a:pt x="3933" y="1"/>
                      </a:moveTo>
                      <a:lnTo>
                        <a:pt x="0" y="2162"/>
                      </a:lnTo>
                      <a:lnTo>
                        <a:pt x="968" y="3909"/>
                      </a:lnTo>
                      <a:lnTo>
                        <a:pt x="4888" y="1748"/>
                      </a:lnTo>
                      <a:lnTo>
                        <a:pt x="393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1" name="Google Shape;611;p11"/>
                <p:cNvSpPr/>
                <p:nvPr/>
              </p:nvSpPr>
              <p:spPr>
                <a:xfrm>
                  <a:off x="1937812" y="699810"/>
                  <a:ext cx="67233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8" h="4864" extrusionOk="0">
                      <a:moveTo>
                        <a:pt x="1257" y="1"/>
                      </a:moveTo>
                      <a:lnTo>
                        <a:pt x="1" y="4311"/>
                      </a:lnTo>
                      <a:lnTo>
                        <a:pt x="1923" y="4864"/>
                      </a:lnTo>
                      <a:lnTo>
                        <a:pt x="3167" y="566"/>
                      </a:lnTo>
                      <a:lnTo>
                        <a:pt x="125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2" name="Google Shape;612;p11"/>
                <p:cNvSpPr/>
                <p:nvPr/>
              </p:nvSpPr>
              <p:spPr>
                <a:xfrm>
                  <a:off x="1687939" y="1563057"/>
                  <a:ext cx="669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5" h="4864" extrusionOk="0">
                      <a:moveTo>
                        <a:pt x="1244" y="1"/>
                      </a:moveTo>
                      <a:lnTo>
                        <a:pt x="0" y="4298"/>
                      </a:lnTo>
                      <a:lnTo>
                        <a:pt x="1910" y="4864"/>
                      </a:lnTo>
                      <a:lnTo>
                        <a:pt x="3154" y="553"/>
                      </a:lnTo>
                      <a:lnTo>
                        <a:pt x="12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613" name="Google Shape;613;p11"/>
              <p:cNvSpPr/>
              <p:nvPr/>
            </p:nvSpPr>
            <p:spPr>
              <a:xfrm>
                <a:off x="1379915" y="750490"/>
                <a:ext cx="899006" cy="865156"/>
              </a:xfrm>
              <a:custGeom>
                <a:avLst/>
                <a:gdLst/>
                <a:ahLst/>
                <a:cxnLst/>
                <a:rect l="l" t="t" r="r" b="b"/>
                <a:pathLst>
                  <a:path w="42361" h="40766" extrusionOk="0">
                    <a:moveTo>
                      <a:pt x="21983" y="3545"/>
                    </a:moveTo>
                    <a:cubicBezTo>
                      <a:pt x="24152" y="3545"/>
                      <a:pt x="26340" y="3964"/>
                      <a:pt x="28425" y="4825"/>
                    </a:cubicBezTo>
                    <a:cubicBezTo>
                      <a:pt x="34720" y="7427"/>
                      <a:pt x="38817" y="13571"/>
                      <a:pt x="38829" y="20382"/>
                    </a:cubicBezTo>
                    <a:cubicBezTo>
                      <a:pt x="38829" y="29681"/>
                      <a:pt x="31290" y="37220"/>
                      <a:pt x="21978" y="37220"/>
                    </a:cubicBezTo>
                    <a:lnTo>
                      <a:pt x="21978" y="37233"/>
                    </a:lnTo>
                    <a:cubicBezTo>
                      <a:pt x="15168" y="37220"/>
                      <a:pt x="9035" y="33124"/>
                      <a:pt x="6422" y="26828"/>
                    </a:cubicBezTo>
                    <a:cubicBezTo>
                      <a:pt x="3821" y="20533"/>
                      <a:pt x="5253" y="13295"/>
                      <a:pt x="10078" y="8482"/>
                    </a:cubicBezTo>
                    <a:cubicBezTo>
                      <a:pt x="13298" y="5255"/>
                      <a:pt x="17602" y="3545"/>
                      <a:pt x="21983" y="3545"/>
                    </a:cubicBezTo>
                    <a:close/>
                    <a:moveTo>
                      <a:pt x="21978" y="0"/>
                    </a:moveTo>
                    <a:cubicBezTo>
                      <a:pt x="13735" y="0"/>
                      <a:pt x="6309" y="4964"/>
                      <a:pt x="3155" y="12579"/>
                    </a:cubicBezTo>
                    <a:cubicBezTo>
                      <a:pt x="1" y="20194"/>
                      <a:pt x="1747" y="28965"/>
                      <a:pt x="7578" y="34795"/>
                    </a:cubicBezTo>
                    <a:cubicBezTo>
                      <a:pt x="11467" y="38693"/>
                      <a:pt x="16676" y="40766"/>
                      <a:pt x="21977" y="40766"/>
                    </a:cubicBezTo>
                    <a:cubicBezTo>
                      <a:pt x="24606" y="40766"/>
                      <a:pt x="27257" y="40256"/>
                      <a:pt x="29782" y="39206"/>
                    </a:cubicBezTo>
                    <a:cubicBezTo>
                      <a:pt x="37397" y="36052"/>
                      <a:pt x="42360" y="28625"/>
                      <a:pt x="42360" y="20382"/>
                    </a:cubicBezTo>
                    <a:cubicBezTo>
                      <a:pt x="42360" y="9123"/>
                      <a:pt x="33237" y="0"/>
                      <a:pt x="219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4" name="Google Shape;614;p11"/>
              <p:cNvSpPr/>
              <p:nvPr/>
            </p:nvSpPr>
            <p:spPr>
              <a:xfrm>
                <a:off x="1490866" y="853419"/>
                <a:ext cx="685105" cy="659213"/>
              </a:xfrm>
              <a:custGeom>
                <a:avLst/>
                <a:gdLst/>
                <a:ahLst/>
                <a:cxnLst/>
                <a:rect l="l" t="t" r="r" b="b"/>
                <a:pathLst>
                  <a:path w="32282" h="31062" extrusionOk="0">
                    <a:moveTo>
                      <a:pt x="16756" y="5191"/>
                    </a:moveTo>
                    <a:cubicBezTo>
                      <a:pt x="18088" y="5191"/>
                      <a:pt x="19431" y="5449"/>
                      <a:pt x="20709" y="5982"/>
                    </a:cubicBezTo>
                    <a:cubicBezTo>
                      <a:pt x="24579" y="7578"/>
                      <a:pt x="27092" y="11348"/>
                      <a:pt x="27092" y="15532"/>
                    </a:cubicBezTo>
                    <a:cubicBezTo>
                      <a:pt x="27092" y="21237"/>
                      <a:pt x="22468" y="25874"/>
                      <a:pt x="16750" y="25874"/>
                    </a:cubicBezTo>
                    <a:cubicBezTo>
                      <a:pt x="12579" y="25874"/>
                      <a:pt x="8796" y="23348"/>
                      <a:pt x="7200" y="19490"/>
                    </a:cubicBezTo>
                    <a:cubicBezTo>
                      <a:pt x="5604" y="15620"/>
                      <a:pt x="6484" y="11172"/>
                      <a:pt x="9437" y="8219"/>
                    </a:cubicBezTo>
                    <a:cubicBezTo>
                      <a:pt x="11420" y="6244"/>
                      <a:pt x="14067" y="5191"/>
                      <a:pt x="16756" y="5191"/>
                    </a:cubicBezTo>
                    <a:close/>
                    <a:moveTo>
                      <a:pt x="16750" y="1"/>
                    </a:moveTo>
                    <a:cubicBezTo>
                      <a:pt x="10480" y="1"/>
                      <a:pt x="4813" y="3783"/>
                      <a:pt x="2413" y="9588"/>
                    </a:cubicBezTo>
                    <a:cubicBezTo>
                      <a:pt x="0" y="15394"/>
                      <a:pt x="1332" y="22066"/>
                      <a:pt x="5780" y="26515"/>
                    </a:cubicBezTo>
                    <a:cubicBezTo>
                      <a:pt x="8749" y="29483"/>
                      <a:pt x="12725" y="31062"/>
                      <a:pt x="16767" y="31062"/>
                    </a:cubicBezTo>
                    <a:cubicBezTo>
                      <a:pt x="18764" y="31062"/>
                      <a:pt x="20778" y="30676"/>
                      <a:pt x="22694" y="29882"/>
                    </a:cubicBezTo>
                    <a:cubicBezTo>
                      <a:pt x="28500" y="27470"/>
                      <a:pt x="32282" y="21815"/>
                      <a:pt x="32282" y="15532"/>
                    </a:cubicBezTo>
                    <a:cubicBezTo>
                      <a:pt x="32282" y="6950"/>
                      <a:pt x="25333" y="1"/>
                      <a:pt x="167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5" name="Google Shape;615;p11"/>
              <p:cNvSpPr/>
              <p:nvPr/>
            </p:nvSpPr>
            <p:spPr>
              <a:xfrm>
                <a:off x="1536728" y="895821"/>
                <a:ext cx="597116" cy="574514"/>
              </a:xfrm>
              <a:custGeom>
                <a:avLst/>
                <a:gdLst/>
                <a:ahLst/>
                <a:cxnLst/>
                <a:rect l="l" t="t" r="r" b="b"/>
                <a:pathLst>
                  <a:path w="28136" h="27071" extrusionOk="0">
                    <a:moveTo>
                      <a:pt x="14605" y="4519"/>
                    </a:moveTo>
                    <a:cubicBezTo>
                      <a:pt x="15764" y="4519"/>
                      <a:pt x="16933" y="4742"/>
                      <a:pt x="18045" y="5203"/>
                    </a:cubicBezTo>
                    <a:cubicBezTo>
                      <a:pt x="21413" y="6598"/>
                      <a:pt x="23612" y="9890"/>
                      <a:pt x="23612" y="13534"/>
                    </a:cubicBezTo>
                    <a:cubicBezTo>
                      <a:pt x="23612" y="18510"/>
                      <a:pt x="19578" y="22544"/>
                      <a:pt x="14589" y="22544"/>
                    </a:cubicBezTo>
                    <a:cubicBezTo>
                      <a:pt x="10945" y="22544"/>
                      <a:pt x="7666" y="20345"/>
                      <a:pt x="6271" y="16977"/>
                    </a:cubicBezTo>
                    <a:cubicBezTo>
                      <a:pt x="4876" y="13609"/>
                      <a:pt x="5642" y="9739"/>
                      <a:pt x="8218" y="7163"/>
                    </a:cubicBezTo>
                    <a:cubicBezTo>
                      <a:pt x="9944" y="5438"/>
                      <a:pt x="12255" y="4519"/>
                      <a:pt x="14605" y="4519"/>
                    </a:cubicBezTo>
                    <a:close/>
                    <a:moveTo>
                      <a:pt x="14589" y="1"/>
                    </a:moveTo>
                    <a:cubicBezTo>
                      <a:pt x="9123" y="1"/>
                      <a:pt x="4185" y="3305"/>
                      <a:pt x="2086" y="8357"/>
                    </a:cubicBezTo>
                    <a:cubicBezTo>
                      <a:pt x="0" y="13408"/>
                      <a:pt x="1156" y="19239"/>
                      <a:pt x="5027" y="23109"/>
                    </a:cubicBezTo>
                    <a:cubicBezTo>
                      <a:pt x="7614" y="25697"/>
                      <a:pt x="11072" y="27071"/>
                      <a:pt x="14593" y="27071"/>
                    </a:cubicBezTo>
                    <a:cubicBezTo>
                      <a:pt x="16339" y="27071"/>
                      <a:pt x="18100" y="26733"/>
                      <a:pt x="19779" y="26037"/>
                    </a:cubicBezTo>
                    <a:cubicBezTo>
                      <a:pt x="24831" y="23939"/>
                      <a:pt x="28136" y="19000"/>
                      <a:pt x="28136" y="13534"/>
                    </a:cubicBezTo>
                    <a:cubicBezTo>
                      <a:pt x="28123" y="6057"/>
                      <a:pt x="22066" y="1"/>
                      <a:pt x="145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>
                <a:off x="1678325" y="1027295"/>
                <a:ext cx="324046" cy="311546"/>
              </a:xfrm>
              <a:custGeom>
                <a:avLst/>
                <a:gdLst/>
                <a:ahLst/>
                <a:cxnLst/>
                <a:rect l="l" t="t" r="r" b="b"/>
                <a:pathLst>
                  <a:path w="15269" h="14680" extrusionOk="0">
                    <a:moveTo>
                      <a:pt x="7941" y="1"/>
                    </a:moveTo>
                    <a:cubicBezTo>
                      <a:pt x="7933" y="1"/>
                      <a:pt x="7925" y="1"/>
                      <a:pt x="7917" y="1"/>
                    </a:cubicBezTo>
                    <a:cubicBezTo>
                      <a:pt x="4952" y="1"/>
                      <a:pt x="2275" y="1785"/>
                      <a:pt x="1132" y="4524"/>
                    </a:cubicBezTo>
                    <a:cubicBezTo>
                      <a:pt x="1" y="7276"/>
                      <a:pt x="629" y="10430"/>
                      <a:pt x="2728" y="12529"/>
                    </a:cubicBezTo>
                    <a:cubicBezTo>
                      <a:pt x="4133" y="13934"/>
                      <a:pt x="6017" y="14680"/>
                      <a:pt x="7931" y="14680"/>
                    </a:cubicBezTo>
                    <a:cubicBezTo>
                      <a:pt x="8875" y="14680"/>
                      <a:pt x="9827" y="14498"/>
                      <a:pt x="10732" y="14125"/>
                    </a:cubicBezTo>
                    <a:cubicBezTo>
                      <a:pt x="13484" y="12981"/>
                      <a:pt x="15268" y="10305"/>
                      <a:pt x="15268" y="7339"/>
                    </a:cubicBezTo>
                    <a:cubicBezTo>
                      <a:pt x="15268" y="3288"/>
                      <a:pt x="11989" y="1"/>
                      <a:pt x="79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617" name="Google Shape;617;p11"/>
              <p:cNvGrpSpPr/>
              <p:nvPr/>
            </p:nvGrpSpPr>
            <p:grpSpPr>
              <a:xfrm>
                <a:off x="1706339" y="1046501"/>
                <a:ext cx="276826" cy="273155"/>
                <a:chOff x="1706339" y="1046501"/>
                <a:chExt cx="276826" cy="273155"/>
              </a:xfrm>
            </p:grpSpPr>
            <p:sp>
              <p:nvSpPr>
                <p:cNvPr id="618" name="Google Shape;618;p11"/>
                <p:cNvSpPr/>
                <p:nvPr/>
              </p:nvSpPr>
              <p:spPr>
                <a:xfrm>
                  <a:off x="1922086" y="1261973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41" y="1"/>
                      </a:moveTo>
                      <a:cubicBezTo>
                        <a:pt x="214" y="1"/>
                        <a:pt x="0" y="528"/>
                        <a:pt x="302" y="830"/>
                      </a:cubicBezTo>
                      <a:cubicBezTo>
                        <a:pt x="396" y="924"/>
                        <a:pt x="518" y="971"/>
                        <a:pt x="643" y="971"/>
                      </a:cubicBezTo>
                      <a:cubicBezTo>
                        <a:pt x="767" y="971"/>
                        <a:pt x="892" y="924"/>
                        <a:pt x="993" y="830"/>
                      </a:cubicBezTo>
                      <a:cubicBezTo>
                        <a:pt x="1294" y="528"/>
                        <a:pt x="1081" y="1"/>
                        <a:pt x="64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" name="Google Shape;619;p11"/>
                <p:cNvSpPr/>
                <p:nvPr/>
              </p:nvSpPr>
              <p:spPr>
                <a:xfrm>
                  <a:off x="1743393" y="1083301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42" y="0"/>
                      </a:moveTo>
                      <a:cubicBezTo>
                        <a:pt x="215" y="0"/>
                        <a:pt x="1" y="528"/>
                        <a:pt x="303" y="830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30"/>
                      </a:cubicBezTo>
                      <a:cubicBezTo>
                        <a:pt x="1295" y="528"/>
                        <a:pt x="108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" name="Google Shape;620;p11"/>
                <p:cNvSpPr/>
                <p:nvPr/>
              </p:nvSpPr>
              <p:spPr>
                <a:xfrm>
                  <a:off x="1958886" y="1172669"/>
                  <a:ext cx="24279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80" extrusionOk="0">
                      <a:moveTo>
                        <a:pt x="655" y="0"/>
                      </a:moveTo>
                      <a:cubicBezTo>
                        <a:pt x="536" y="0"/>
                        <a:pt x="413" y="47"/>
                        <a:pt x="314" y="150"/>
                      </a:cubicBezTo>
                      <a:cubicBezTo>
                        <a:pt x="0" y="451"/>
                        <a:pt x="226" y="979"/>
                        <a:pt x="654" y="979"/>
                      </a:cubicBezTo>
                      <a:cubicBezTo>
                        <a:pt x="918" y="979"/>
                        <a:pt x="1144" y="753"/>
                        <a:pt x="1144" y="489"/>
                      </a:cubicBezTo>
                      <a:cubicBezTo>
                        <a:pt x="1135" y="194"/>
                        <a:pt x="900" y="0"/>
                        <a:pt x="6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" name="Google Shape;621;p11"/>
                <p:cNvSpPr/>
                <p:nvPr/>
              </p:nvSpPr>
              <p:spPr>
                <a:xfrm>
                  <a:off x="1706339" y="1172669"/>
                  <a:ext cx="24024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80" extrusionOk="0">
                      <a:moveTo>
                        <a:pt x="651" y="0"/>
                      </a:moveTo>
                      <a:cubicBezTo>
                        <a:pt x="530" y="0"/>
                        <a:pt x="405" y="47"/>
                        <a:pt x="302" y="150"/>
                      </a:cubicBezTo>
                      <a:cubicBezTo>
                        <a:pt x="0" y="451"/>
                        <a:pt x="214" y="979"/>
                        <a:pt x="654" y="979"/>
                      </a:cubicBezTo>
                      <a:cubicBezTo>
                        <a:pt x="918" y="967"/>
                        <a:pt x="1131" y="753"/>
                        <a:pt x="1131" y="489"/>
                      </a:cubicBezTo>
                      <a:cubicBezTo>
                        <a:pt x="1131" y="194"/>
                        <a:pt x="899" y="0"/>
                        <a:pt x="6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" name="Google Shape;622;p11"/>
                <p:cNvSpPr/>
                <p:nvPr/>
              </p:nvSpPr>
              <p:spPr>
                <a:xfrm>
                  <a:off x="1925546" y="1083513"/>
                  <a:ext cx="21626" cy="20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61" extrusionOk="0">
                      <a:moveTo>
                        <a:pt x="486" y="0"/>
                      </a:moveTo>
                      <a:cubicBezTo>
                        <a:pt x="236" y="0"/>
                        <a:pt x="0" y="191"/>
                        <a:pt x="0" y="480"/>
                      </a:cubicBezTo>
                      <a:cubicBezTo>
                        <a:pt x="0" y="770"/>
                        <a:pt x="236" y="961"/>
                        <a:pt x="486" y="961"/>
                      </a:cubicBezTo>
                      <a:cubicBezTo>
                        <a:pt x="606" y="961"/>
                        <a:pt x="728" y="917"/>
                        <a:pt x="830" y="820"/>
                      </a:cubicBezTo>
                      <a:cubicBezTo>
                        <a:pt x="1018" y="631"/>
                        <a:pt x="1018" y="330"/>
                        <a:pt x="830" y="141"/>
                      </a:cubicBezTo>
                      <a:cubicBezTo>
                        <a:pt x="728" y="44"/>
                        <a:pt x="606" y="0"/>
                        <a:pt x="4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" name="Google Shape;623;p11"/>
                <p:cNvSpPr/>
                <p:nvPr/>
              </p:nvSpPr>
              <p:spPr>
                <a:xfrm>
                  <a:off x="1746873" y="1261994"/>
                  <a:ext cx="21626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6" extrusionOk="0">
                      <a:moveTo>
                        <a:pt x="480" y="1"/>
                      </a:moveTo>
                      <a:cubicBezTo>
                        <a:pt x="233" y="1"/>
                        <a:pt x="0" y="194"/>
                        <a:pt x="0" y="490"/>
                      </a:cubicBezTo>
                      <a:cubicBezTo>
                        <a:pt x="0" y="779"/>
                        <a:pt x="236" y="976"/>
                        <a:pt x="486" y="976"/>
                      </a:cubicBezTo>
                      <a:cubicBezTo>
                        <a:pt x="605" y="976"/>
                        <a:pt x="728" y="931"/>
                        <a:pt x="830" y="829"/>
                      </a:cubicBezTo>
                      <a:cubicBezTo>
                        <a:pt x="1018" y="640"/>
                        <a:pt x="1018" y="339"/>
                        <a:pt x="830" y="150"/>
                      </a:cubicBezTo>
                      <a:cubicBezTo>
                        <a:pt x="726" y="47"/>
                        <a:pt x="602" y="1"/>
                        <a:pt x="48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4" name="Google Shape;624;p11"/>
                <p:cNvSpPr/>
                <p:nvPr/>
              </p:nvSpPr>
              <p:spPr>
                <a:xfrm>
                  <a:off x="1832740" y="1046501"/>
                  <a:ext cx="24024" cy="20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67" extrusionOk="0">
                      <a:moveTo>
                        <a:pt x="641" y="0"/>
                      </a:moveTo>
                      <a:cubicBezTo>
                        <a:pt x="214" y="0"/>
                        <a:pt x="1" y="516"/>
                        <a:pt x="302" y="817"/>
                      </a:cubicBezTo>
                      <a:cubicBezTo>
                        <a:pt x="401" y="920"/>
                        <a:pt x="525" y="967"/>
                        <a:pt x="646" y="967"/>
                      </a:cubicBezTo>
                      <a:cubicBezTo>
                        <a:pt x="893" y="967"/>
                        <a:pt x="1131" y="773"/>
                        <a:pt x="1131" y="478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5" name="Google Shape;625;p11"/>
                <p:cNvSpPr/>
                <p:nvPr/>
              </p:nvSpPr>
              <p:spPr>
                <a:xfrm>
                  <a:off x="1832740" y="1299049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41" y="0"/>
                      </a:moveTo>
                      <a:cubicBezTo>
                        <a:pt x="214" y="0"/>
                        <a:pt x="1" y="515"/>
                        <a:pt x="302" y="830"/>
                      </a:cubicBezTo>
                      <a:cubicBezTo>
                        <a:pt x="400" y="927"/>
                        <a:pt x="521" y="971"/>
                        <a:pt x="640" y="971"/>
                      </a:cubicBezTo>
                      <a:cubicBezTo>
                        <a:pt x="890" y="971"/>
                        <a:pt x="1131" y="779"/>
                        <a:pt x="1131" y="490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626" name="Google Shape;626;p11"/>
              <p:cNvSpPr/>
              <p:nvPr/>
            </p:nvSpPr>
            <p:spPr>
              <a:xfrm>
                <a:off x="2117631" y="897710"/>
                <a:ext cx="21817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4" extrusionOk="0">
                    <a:moveTo>
                      <a:pt x="493" y="0"/>
                    </a:moveTo>
                    <a:cubicBezTo>
                      <a:pt x="246" y="0"/>
                      <a:pt x="10" y="191"/>
                      <a:pt x="10" y="477"/>
                    </a:cubicBezTo>
                    <a:cubicBezTo>
                      <a:pt x="1" y="778"/>
                      <a:pt x="240" y="974"/>
                      <a:pt x="493" y="974"/>
                    </a:cubicBezTo>
                    <a:cubicBezTo>
                      <a:pt x="609" y="974"/>
                      <a:pt x="727" y="932"/>
                      <a:pt x="826" y="841"/>
                    </a:cubicBezTo>
                    <a:cubicBezTo>
                      <a:pt x="1015" y="653"/>
                      <a:pt x="1027" y="339"/>
                      <a:pt x="839" y="150"/>
                    </a:cubicBezTo>
                    <a:cubicBezTo>
                      <a:pt x="739" y="47"/>
                      <a:pt x="615" y="0"/>
                      <a:pt x="4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7" name="Google Shape;627;p11"/>
              <p:cNvSpPr/>
              <p:nvPr/>
            </p:nvSpPr>
            <p:spPr>
              <a:xfrm>
                <a:off x="1554407" y="1447818"/>
                <a:ext cx="21817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0" extrusionOk="0">
                    <a:moveTo>
                      <a:pt x="488" y="0"/>
                    </a:moveTo>
                    <a:cubicBezTo>
                      <a:pt x="243" y="0"/>
                      <a:pt x="9" y="187"/>
                      <a:pt x="9" y="480"/>
                    </a:cubicBezTo>
                    <a:cubicBezTo>
                      <a:pt x="1" y="771"/>
                      <a:pt x="244" y="970"/>
                      <a:pt x="500" y="970"/>
                    </a:cubicBezTo>
                    <a:cubicBezTo>
                      <a:pt x="618" y="970"/>
                      <a:pt x="739" y="927"/>
                      <a:pt x="839" y="831"/>
                    </a:cubicBezTo>
                    <a:cubicBezTo>
                      <a:pt x="1027" y="643"/>
                      <a:pt x="1027" y="341"/>
                      <a:pt x="839" y="153"/>
                    </a:cubicBezTo>
                    <a:cubicBezTo>
                      <a:pt x="738" y="48"/>
                      <a:pt x="611" y="0"/>
                      <a:pt x="4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8" name="Google Shape;628;p11"/>
              <p:cNvSpPr/>
              <p:nvPr/>
            </p:nvSpPr>
            <p:spPr>
              <a:xfrm>
                <a:off x="1831403" y="1566282"/>
                <a:ext cx="24215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968" extrusionOk="0">
                    <a:moveTo>
                      <a:pt x="497" y="0"/>
                    </a:moveTo>
                    <a:cubicBezTo>
                      <a:pt x="249" y="0"/>
                      <a:pt x="9" y="191"/>
                      <a:pt x="1" y="477"/>
                    </a:cubicBezTo>
                    <a:cubicBezTo>
                      <a:pt x="1" y="741"/>
                      <a:pt x="214" y="967"/>
                      <a:pt x="491" y="967"/>
                    </a:cubicBezTo>
                    <a:cubicBezTo>
                      <a:pt x="496" y="967"/>
                      <a:pt x="501" y="967"/>
                      <a:pt x="506" y="967"/>
                    </a:cubicBezTo>
                    <a:cubicBezTo>
                      <a:pt x="923" y="967"/>
                      <a:pt x="1141" y="448"/>
                      <a:pt x="843" y="150"/>
                    </a:cubicBezTo>
                    <a:cubicBezTo>
                      <a:pt x="743" y="46"/>
                      <a:pt x="619" y="0"/>
                      <a:pt x="49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9" name="Google Shape;629;p11"/>
              <p:cNvSpPr/>
              <p:nvPr/>
            </p:nvSpPr>
            <p:spPr>
              <a:xfrm>
                <a:off x="2107698" y="1454249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02" y="830"/>
                    </a:cubicBezTo>
                    <a:cubicBezTo>
                      <a:pt x="396" y="924"/>
                      <a:pt x="518" y="971"/>
                      <a:pt x="641" y="971"/>
                    </a:cubicBezTo>
                    <a:cubicBezTo>
                      <a:pt x="763" y="971"/>
                      <a:pt x="886" y="924"/>
                      <a:pt x="980" y="830"/>
                    </a:cubicBezTo>
                    <a:cubicBezTo>
                      <a:pt x="1294" y="528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0" name="Google Shape;630;p11"/>
              <p:cNvSpPr/>
              <p:nvPr/>
            </p:nvSpPr>
            <p:spPr>
              <a:xfrm>
                <a:off x="1557802" y="891280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14" y="1"/>
                      <a:pt x="0" y="516"/>
                      <a:pt x="302" y="830"/>
                    </a:cubicBezTo>
                    <a:cubicBezTo>
                      <a:pt x="396" y="925"/>
                      <a:pt x="518" y="972"/>
                      <a:pt x="641" y="972"/>
                    </a:cubicBezTo>
                    <a:cubicBezTo>
                      <a:pt x="763" y="972"/>
                      <a:pt x="886" y="925"/>
                      <a:pt x="980" y="830"/>
                    </a:cubicBezTo>
                    <a:cubicBezTo>
                      <a:pt x="1294" y="529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1" name="Google Shape;631;p11"/>
              <p:cNvSpPr/>
              <p:nvPr/>
            </p:nvSpPr>
            <p:spPr>
              <a:xfrm>
                <a:off x="2226353" y="1177295"/>
                <a:ext cx="24024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5" extrusionOk="0">
                    <a:moveTo>
                      <a:pt x="641" y="1"/>
                    </a:moveTo>
                    <a:cubicBezTo>
                      <a:pt x="526" y="1"/>
                      <a:pt x="410" y="42"/>
                      <a:pt x="315" y="133"/>
                    </a:cubicBezTo>
                    <a:cubicBezTo>
                      <a:pt x="1" y="434"/>
                      <a:pt x="202" y="962"/>
                      <a:pt x="642" y="975"/>
                    </a:cubicBezTo>
                    <a:cubicBezTo>
                      <a:pt x="906" y="975"/>
                      <a:pt x="1132" y="761"/>
                      <a:pt x="1132" y="497"/>
                    </a:cubicBezTo>
                    <a:cubicBezTo>
                      <a:pt x="1132" y="196"/>
                      <a:pt x="890" y="1"/>
                      <a:pt x="6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2" name="Google Shape;632;p11"/>
              <p:cNvSpPr/>
              <p:nvPr/>
            </p:nvSpPr>
            <p:spPr>
              <a:xfrm>
                <a:off x="1439126" y="1168106"/>
                <a:ext cx="24194" cy="20819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981" extrusionOk="0">
                    <a:moveTo>
                      <a:pt x="649" y="1"/>
                    </a:moveTo>
                    <a:cubicBezTo>
                      <a:pt x="532" y="1"/>
                      <a:pt x="413" y="44"/>
                      <a:pt x="314" y="139"/>
                    </a:cubicBezTo>
                    <a:cubicBezTo>
                      <a:pt x="0" y="440"/>
                      <a:pt x="214" y="968"/>
                      <a:pt x="641" y="981"/>
                    </a:cubicBezTo>
                    <a:cubicBezTo>
                      <a:pt x="905" y="981"/>
                      <a:pt x="1131" y="767"/>
                      <a:pt x="1131" y="503"/>
                    </a:cubicBezTo>
                    <a:cubicBezTo>
                      <a:pt x="1140" y="202"/>
                      <a:pt x="901" y="1"/>
                      <a:pt x="64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3" name="Google Shape;633;p11"/>
              <p:cNvSpPr/>
              <p:nvPr/>
            </p:nvSpPr>
            <p:spPr>
              <a:xfrm>
                <a:off x="2041484" y="837756"/>
                <a:ext cx="23557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976" extrusionOk="0">
                    <a:moveTo>
                      <a:pt x="559" y="0"/>
                    </a:moveTo>
                    <a:cubicBezTo>
                      <a:pt x="265" y="0"/>
                      <a:pt x="1" y="277"/>
                      <a:pt x="79" y="600"/>
                    </a:cubicBezTo>
                    <a:cubicBezTo>
                      <a:pt x="137" y="841"/>
                      <a:pt x="347" y="975"/>
                      <a:pt x="558" y="975"/>
                    </a:cubicBezTo>
                    <a:cubicBezTo>
                      <a:pt x="711" y="975"/>
                      <a:pt x="864" y="904"/>
                      <a:pt x="959" y="751"/>
                    </a:cubicBezTo>
                    <a:cubicBezTo>
                      <a:pt x="1109" y="512"/>
                      <a:pt x="1034" y="223"/>
                      <a:pt x="808" y="73"/>
                    </a:cubicBezTo>
                    <a:cubicBezTo>
                      <a:pt x="727" y="23"/>
                      <a:pt x="642" y="0"/>
                      <a:pt x="5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>
                <a:off x="1628155" y="1507623"/>
                <a:ext cx="23260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69" extrusionOk="0">
                    <a:moveTo>
                      <a:pt x="541" y="0"/>
                    </a:moveTo>
                    <a:cubicBezTo>
                      <a:pt x="253" y="0"/>
                      <a:pt x="0" y="269"/>
                      <a:pt x="78" y="589"/>
                    </a:cubicBezTo>
                    <a:cubicBezTo>
                      <a:pt x="136" y="835"/>
                      <a:pt x="343" y="968"/>
                      <a:pt x="551" y="968"/>
                    </a:cubicBezTo>
                    <a:cubicBezTo>
                      <a:pt x="706" y="968"/>
                      <a:pt x="861" y="895"/>
                      <a:pt x="957" y="740"/>
                    </a:cubicBezTo>
                    <a:cubicBezTo>
                      <a:pt x="1096" y="514"/>
                      <a:pt x="1033" y="212"/>
                      <a:pt x="794" y="74"/>
                    </a:cubicBezTo>
                    <a:cubicBezTo>
                      <a:pt x="712" y="23"/>
                      <a:pt x="625" y="0"/>
                      <a:pt x="5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5" name="Google Shape;635;p11"/>
              <p:cNvSpPr/>
              <p:nvPr/>
            </p:nvSpPr>
            <p:spPr>
              <a:xfrm>
                <a:off x="1925482" y="1555650"/>
                <a:ext cx="24618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5" extrusionOk="0">
                    <a:moveTo>
                      <a:pt x="547" y="1"/>
                    </a:moveTo>
                    <a:cubicBezTo>
                      <a:pt x="258" y="1"/>
                      <a:pt x="1" y="278"/>
                      <a:pt x="79" y="601"/>
                    </a:cubicBezTo>
                    <a:cubicBezTo>
                      <a:pt x="123" y="831"/>
                      <a:pt x="329" y="975"/>
                      <a:pt x="556" y="975"/>
                    </a:cubicBezTo>
                    <a:cubicBezTo>
                      <a:pt x="589" y="975"/>
                      <a:pt x="623" y="972"/>
                      <a:pt x="657" y="965"/>
                    </a:cubicBezTo>
                    <a:cubicBezTo>
                      <a:pt x="1072" y="865"/>
                      <a:pt x="1160" y="299"/>
                      <a:pt x="795" y="73"/>
                    </a:cubicBezTo>
                    <a:cubicBezTo>
                      <a:pt x="715" y="23"/>
                      <a:pt x="630" y="1"/>
                      <a:pt x="5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6" name="Google Shape;636;p11"/>
              <p:cNvSpPr/>
              <p:nvPr/>
            </p:nvSpPr>
            <p:spPr>
              <a:xfrm>
                <a:off x="2168225" y="1379546"/>
                <a:ext cx="26231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68" extrusionOk="0">
                    <a:moveTo>
                      <a:pt x="623" y="1"/>
                    </a:moveTo>
                    <a:cubicBezTo>
                      <a:pt x="584" y="1"/>
                      <a:pt x="544" y="5"/>
                      <a:pt x="503" y="15"/>
                    </a:cubicBezTo>
                    <a:cubicBezTo>
                      <a:pt x="88" y="115"/>
                      <a:pt x="1" y="668"/>
                      <a:pt x="365" y="894"/>
                    </a:cubicBezTo>
                    <a:cubicBezTo>
                      <a:pt x="445" y="944"/>
                      <a:pt x="535" y="967"/>
                      <a:pt x="624" y="967"/>
                    </a:cubicBezTo>
                    <a:cubicBezTo>
                      <a:pt x="785" y="967"/>
                      <a:pt x="942" y="889"/>
                      <a:pt x="1031" y="744"/>
                    </a:cubicBezTo>
                    <a:cubicBezTo>
                      <a:pt x="1235" y="403"/>
                      <a:pt x="988" y="1"/>
                      <a:pt x="6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7" name="Google Shape;637;p11"/>
              <p:cNvSpPr/>
              <p:nvPr/>
            </p:nvSpPr>
            <p:spPr>
              <a:xfrm>
                <a:off x="1498316" y="965940"/>
                <a:ext cx="26273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238" h="976" extrusionOk="0">
                    <a:moveTo>
                      <a:pt x="630" y="0"/>
                    </a:moveTo>
                    <a:cubicBezTo>
                      <a:pt x="593" y="0"/>
                      <a:pt x="555" y="4"/>
                      <a:pt x="516" y="14"/>
                    </a:cubicBezTo>
                    <a:cubicBezTo>
                      <a:pt x="101" y="114"/>
                      <a:pt x="1" y="667"/>
                      <a:pt x="365" y="906"/>
                    </a:cubicBezTo>
                    <a:cubicBezTo>
                      <a:pt x="442" y="953"/>
                      <a:pt x="528" y="976"/>
                      <a:pt x="614" y="976"/>
                    </a:cubicBezTo>
                    <a:cubicBezTo>
                      <a:pt x="779" y="976"/>
                      <a:pt x="944" y="892"/>
                      <a:pt x="1044" y="743"/>
                    </a:cubicBezTo>
                    <a:cubicBezTo>
                      <a:pt x="1237" y="413"/>
                      <a:pt x="987" y="0"/>
                      <a:pt x="6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8" name="Google Shape;638;p11"/>
              <p:cNvSpPr/>
              <p:nvPr/>
            </p:nvSpPr>
            <p:spPr>
              <a:xfrm>
                <a:off x="2216167" y="1082176"/>
                <a:ext cx="24618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3" extrusionOk="0">
                    <a:moveTo>
                      <a:pt x="626" y="0"/>
                    </a:moveTo>
                    <a:cubicBezTo>
                      <a:pt x="471" y="0"/>
                      <a:pt x="314" y="73"/>
                      <a:pt x="217" y="229"/>
                    </a:cubicBezTo>
                    <a:cubicBezTo>
                      <a:pt x="1" y="559"/>
                      <a:pt x="259" y="972"/>
                      <a:pt x="618" y="972"/>
                    </a:cubicBezTo>
                    <a:cubicBezTo>
                      <a:pt x="655" y="972"/>
                      <a:pt x="693" y="968"/>
                      <a:pt x="732" y="958"/>
                    </a:cubicBezTo>
                    <a:cubicBezTo>
                      <a:pt x="996" y="895"/>
                      <a:pt x="1159" y="631"/>
                      <a:pt x="1097" y="368"/>
                    </a:cubicBezTo>
                    <a:cubicBezTo>
                      <a:pt x="1039" y="130"/>
                      <a:pt x="834" y="0"/>
                      <a:pt x="6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9" name="Google Shape;639;p11"/>
              <p:cNvSpPr/>
              <p:nvPr/>
            </p:nvSpPr>
            <p:spPr>
              <a:xfrm>
                <a:off x="1450522" y="1263268"/>
                <a:ext cx="2436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972" extrusionOk="0">
                    <a:moveTo>
                      <a:pt x="611" y="0"/>
                    </a:moveTo>
                    <a:cubicBezTo>
                      <a:pt x="456" y="0"/>
                      <a:pt x="301" y="74"/>
                      <a:pt x="205" y="229"/>
                    </a:cubicBezTo>
                    <a:cubicBezTo>
                      <a:pt x="0" y="569"/>
                      <a:pt x="247" y="972"/>
                      <a:pt x="603" y="972"/>
                    </a:cubicBezTo>
                    <a:cubicBezTo>
                      <a:pt x="641" y="972"/>
                      <a:pt x="680" y="967"/>
                      <a:pt x="720" y="957"/>
                    </a:cubicBezTo>
                    <a:cubicBezTo>
                      <a:pt x="984" y="895"/>
                      <a:pt x="1147" y="631"/>
                      <a:pt x="1084" y="379"/>
                    </a:cubicBezTo>
                    <a:cubicBezTo>
                      <a:pt x="1026" y="134"/>
                      <a:pt x="819" y="0"/>
                      <a:pt x="6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0" name="Google Shape;640;p11"/>
              <p:cNvSpPr/>
              <p:nvPr/>
            </p:nvSpPr>
            <p:spPr>
              <a:xfrm>
                <a:off x="1732909" y="1553146"/>
                <a:ext cx="24385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976" extrusionOk="0">
                    <a:moveTo>
                      <a:pt x="614" y="1"/>
                    </a:moveTo>
                    <a:cubicBezTo>
                      <a:pt x="258" y="1"/>
                      <a:pt x="1" y="392"/>
                      <a:pt x="193" y="731"/>
                    </a:cubicBezTo>
                    <a:cubicBezTo>
                      <a:pt x="288" y="898"/>
                      <a:pt x="450" y="976"/>
                      <a:pt x="612" y="976"/>
                    </a:cubicBezTo>
                    <a:cubicBezTo>
                      <a:pt x="818" y="976"/>
                      <a:pt x="1022" y="850"/>
                      <a:pt x="1086" y="618"/>
                    </a:cubicBezTo>
                    <a:cubicBezTo>
                      <a:pt x="1148" y="354"/>
                      <a:pt x="998" y="91"/>
                      <a:pt x="734" y="15"/>
                    </a:cubicBezTo>
                    <a:cubicBezTo>
                      <a:pt x="693" y="5"/>
                      <a:pt x="653" y="1"/>
                      <a:pt x="6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1" name="Google Shape;641;p11"/>
              <p:cNvSpPr/>
              <p:nvPr/>
            </p:nvSpPr>
            <p:spPr>
              <a:xfrm>
                <a:off x="2031361" y="1512823"/>
                <a:ext cx="26210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971" extrusionOk="0">
                    <a:moveTo>
                      <a:pt x="612" y="0"/>
                    </a:moveTo>
                    <a:cubicBezTo>
                      <a:pt x="251" y="0"/>
                      <a:pt x="1" y="397"/>
                      <a:pt x="192" y="734"/>
                    </a:cubicBezTo>
                    <a:cubicBezTo>
                      <a:pt x="285" y="887"/>
                      <a:pt x="452" y="970"/>
                      <a:pt x="621" y="970"/>
                    </a:cubicBezTo>
                    <a:cubicBezTo>
                      <a:pt x="702" y="970"/>
                      <a:pt x="784" y="951"/>
                      <a:pt x="858" y="910"/>
                    </a:cubicBezTo>
                    <a:cubicBezTo>
                      <a:pt x="1235" y="684"/>
                      <a:pt x="1159" y="131"/>
                      <a:pt x="745" y="18"/>
                    </a:cubicBezTo>
                    <a:cubicBezTo>
                      <a:pt x="699" y="6"/>
                      <a:pt x="655" y="0"/>
                      <a:pt x="61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2" name="Google Shape;642;p11"/>
              <p:cNvSpPr/>
              <p:nvPr/>
            </p:nvSpPr>
            <p:spPr>
              <a:xfrm>
                <a:off x="1635328" y="832578"/>
                <a:ext cx="26231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74" extrusionOk="0">
                    <a:moveTo>
                      <a:pt x="625" y="0"/>
                    </a:moveTo>
                    <a:cubicBezTo>
                      <a:pt x="267" y="0"/>
                      <a:pt x="1" y="391"/>
                      <a:pt x="205" y="731"/>
                    </a:cubicBezTo>
                    <a:cubicBezTo>
                      <a:pt x="289" y="884"/>
                      <a:pt x="454" y="973"/>
                      <a:pt x="622" y="973"/>
                    </a:cubicBezTo>
                    <a:cubicBezTo>
                      <a:pt x="703" y="973"/>
                      <a:pt x="784" y="952"/>
                      <a:pt x="858" y="907"/>
                    </a:cubicBezTo>
                    <a:cubicBezTo>
                      <a:pt x="1235" y="694"/>
                      <a:pt x="1160" y="128"/>
                      <a:pt x="745" y="15"/>
                    </a:cubicBezTo>
                    <a:cubicBezTo>
                      <a:pt x="704" y="5"/>
                      <a:pt x="664" y="0"/>
                      <a:pt x="6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3" name="Google Shape;643;p11"/>
              <p:cNvSpPr/>
              <p:nvPr/>
            </p:nvSpPr>
            <p:spPr>
              <a:xfrm>
                <a:off x="2213832" y="1273115"/>
                <a:ext cx="24852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977" extrusionOk="0">
                    <a:moveTo>
                      <a:pt x="615" y="0"/>
                    </a:moveTo>
                    <a:cubicBezTo>
                      <a:pt x="536" y="0"/>
                      <a:pt x="455" y="21"/>
                      <a:pt x="377" y="66"/>
                    </a:cubicBezTo>
                    <a:cubicBezTo>
                      <a:pt x="0" y="292"/>
                      <a:pt x="76" y="845"/>
                      <a:pt x="490" y="958"/>
                    </a:cubicBezTo>
                    <a:cubicBezTo>
                      <a:pt x="534" y="971"/>
                      <a:pt x="578" y="977"/>
                      <a:pt x="621" y="977"/>
                    </a:cubicBezTo>
                    <a:cubicBezTo>
                      <a:pt x="837" y="977"/>
                      <a:pt x="1029" y="829"/>
                      <a:pt x="1081" y="619"/>
                    </a:cubicBezTo>
                    <a:cubicBezTo>
                      <a:pt x="1170" y="282"/>
                      <a:pt x="908" y="0"/>
                      <a:pt x="6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4" name="Google Shape;644;p11"/>
              <p:cNvSpPr/>
              <p:nvPr/>
            </p:nvSpPr>
            <p:spPr>
              <a:xfrm>
                <a:off x="1452730" y="1072201"/>
                <a:ext cx="2508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970" extrusionOk="0">
                    <a:moveTo>
                      <a:pt x="626" y="0"/>
                    </a:moveTo>
                    <a:cubicBezTo>
                      <a:pt x="544" y="0"/>
                      <a:pt x="459" y="22"/>
                      <a:pt x="377" y="71"/>
                    </a:cubicBezTo>
                    <a:cubicBezTo>
                      <a:pt x="0" y="285"/>
                      <a:pt x="75" y="850"/>
                      <a:pt x="503" y="951"/>
                    </a:cubicBezTo>
                    <a:cubicBezTo>
                      <a:pt x="545" y="963"/>
                      <a:pt x="587" y="969"/>
                      <a:pt x="628" y="969"/>
                    </a:cubicBezTo>
                    <a:cubicBezTo>
                      <a:pt x="837" y="969"/>
                      <a:pt x="1030" y="821"/>
                      <a:pt x="1093" y="611"/>
                    </a:cubicBezTo>
                    <a:cubicBezTo>
                      <a:pt x="1182" y="286"/>
                      <a:pt x="923" y="0"/>
                      <a:pt x="6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5" name="Google Shape;645;p11"/>
              <p:cNvSpPr/>
              <p:nvPr/>
            </p:nvSpPr>
            <p:spPr>
              <a:xfrm>
                <a:off x="2174613" y="974663"/>
                <a:ext cx="23769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976" extrusionOk="0">
                    <a:moveTo>
                      <a:pt x="566" y="0"/>
                    </a:moveTo>
                    <a:cubicBezTo>
                      <a:pt x="359" y="0"/>
                      <a:pt x="153" y="129"/>
                      <a:pt x="89" y="369"/>
                    </a:cubicBezTo>
                    <a:cubicBezTo>
                      <a:pt x="0" y="696"/>
                      <a:pt x="261" y="976"/>
                      <a:pt x="561" y="976"/>
                    </a:cubicBezTo>
                    <a:cubicBezTo>
                      <a:pt x="642" y="976"/>
                      <a:pt x="725" y="955"/>
                      <a:pt x="805" y="910"/>
                    </a:cubicBezTo>
                    <a:cubicBezTo>
                      <a:pt x="1031" y="772"/>
                      <a:pt x="1119" y="483"/>
                      <a:pt x="981" y="244"/>
                    </a:cubicBezTo>
                    <a:cubicBezTo>
                      <a:pt x="888" y="79"/>
                      <a:pt x="727" y="0"/>
                      <a:pt x="5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6" name="Google Shape;646;p11"/>
              <p:cNvSpPr/>
              <p:nvPr/>
            </p:nvSpPr>
            <p:spPr>
              <a:xfrm>
                <a:off x="1494559" y="1370653"/>
                <a:ext cx="23515" cy="20756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978" extrusionOk="0">
                    <a:moveTo>
                      <a:pt x="556" y="1"/>
                    </a:moveTo>
                    <a:cubicBezTo>
                      <a:pt x="354" y="1"/>
                      <a:pt x="153" y="127"/>
                      <a:pt x="90" y="358"/>
                    </a:cubicBezTo>
                    <a:cubicBezTo>
                      <a:pt x="1" y="695"/>
                      <a:pt x="263" y="977"/>
                      <a:pt x="556" y="977"/>
                    </a:cubicBezTo>
                    <a:cubicBezTo>
                      <a:pt x="635" y="977"/>
                      <a:pt x="716" y="957"/>
                      <a:pt x="794" y="911"/>
                    </a:cubicBezTo>
                    <a:cubicBezTo>
                      <a:pt x="1032" y="773"/>
                      <a:pt x="1108" y="471"/>
                      <a:pt x="970" y="245"/>
                    </a:cubicBezTo>
                    <a:cubicBezTo>
                      <a:pt x="875" y="79"/>
                      <a:pt x="715" y="1"/>
                      <a:pt x="5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47" name="Google Shape;647;p11"/>
            <p:cNvGrpSpPr/>
            <p:nvPr/>
          </p:nvGrpSpPr>
          <p:grpSpPr>
            <a:xfrm rot="-5400000">
              <a:off x="233202" y="3944935"/>
              <a:ext cx="1050248" cy="955331"/>
              <a:chOff x="3133157" y="428077"/>
              <a:chExt cx="1190352" cy="1082774"/>
            </a:xfrm>
          </p:grpSpPr>
          <p:sp>
            <p:nvSpPr>
              <p:cNvPr id="648" name="Google Shape;648;p11"/>
              <p:cNvSpPr/>
              <p:nvPr/>
            </p:nvSpPr>
            <p:spPr>
              <a:xfrm rot="-5400000">
                <a:off x="2989914" y="1103702"/>
                <a:ext cx="550392" cy="263905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9" name="Google Shape;649;p11"/>
              <p:cNvSpPr/>
              <p:nvPr/>
            </p:nvSpPr>
            <p:spPr>
              <a:xfrm flipH="1">
                <a:off x="3769408" y="428077"/>
                <a:ext cx="554102" cy="265649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50" name="Google Shape;650;p11"/>
          <p:cNvGrpSpPr/>
          <p:nvPr/>
        </p:nvGrpSpPr>
        <p:grpSpPr>
          <a:xfrm>
            <a:off x="10610953" y="5298255"/>
            <a:ext cx="1446823" cy="1444900"/>
            <a:chOff x="7291726" y="3535116"/>
            <a:chExt cx="1085117" cy="1083675"/>
          </a:xfrm>
        </p:grpSpPr>
        <p:grpSp>
          <p:nvGrpSpPr>
            <p:cNvPr id="651" name="Google Shape;651;p11"/>
            <p:cNvGrpSpPr/>
            <p:nvPr/>
          </p:nvGrpSpPr>
          <p:grpSpPr>
            <a:xfrm>
              <a:off x="7810756" y="4052592"/>
              <a:ext cx="566087" cy="566199"/>
              <a:chOff x="1349525" y="686207"/>
              <a:chExt cx="993659" cy="993680"/>
            </a:xfrm>
          </p:grpSpPr>
          <p:grpSp>
            <p:nvGrpSpPr>
              <p:cNvPr id="652" name="Google Shape;652;p11"/>
              <p:cNvGrpSpPr/>
              <p:nvPr/>
            </p:nvGrpSpPr>
            <p:grpSpPr>
              <a:xfrm>
                <a:off x="1349525" y="686207"/>
                <a:ext cx="993659" cy="993680"/>
                <a:chOff x="1349525" y="686207"/>
                <a:chExt cx="993659" cy="993680"/>
              </a:xfrm>
            </p:grpSpPr>
            <p:sp>
              <p:nvSpPr>
                <p:cNvPr id="653" name="Google Shape;653;p11"/>
                <p:cNvSpPr/>
                <p:nvPr/>
              </p:nvSpPr>
              <p:spPr>
                <a:xfrm>
                  <a:off x="2115423" y="1452127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1408" y="0"/>
                      </a:moveTo>
                      <a:lnTo>
                        <a:pt x="0" y="1408"/>
                      </a:lnTo>
                      <a:lnTo>
                        <a:pt x="3180" y="4574"/>
                      </a:lnTo>
                      <a:lnTo>
                        <a:pt x="4587" y="3167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54" name="Google Shape;654;p11"/>
                <p:cNvSpPr/>
                <p:nvPr/>
              </p:nvSpPr>
              <p:spPr>
                <a:xfrm>
                  <a:off x="1480192" y="816619"/>
                  <a:ext cx="97093" cy="97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88" extrusionOk="0">
                      <a:moveTo>
                        <a:pt x="1408" y="0"/>
                      </a:moveTo>
                      <a:lnTo>
                        <a:pt x="0" y="1420"/>
                      </a:lnTo>
                      <a:lnTo>
                        <a:pt x="3167" y="4587"/>
                      </a:lnTo>
                      <a:lnTo>
                        <a:pt x="4574" y="3180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55" name="Google Shape;655;p11"/>
                <p:cNvSpPr/>
                <p:nvPr/>
              </p:nvSpPr>
              <p:spPr>
                <a:xfrm>
                  <a:off x="2248234" y="1161973"/>
                  <a:ext cx="94949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74" y="1986"/>
                      </a:lnTo>
                      <a:lnTo>
                        <a:pt x="447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56" name="Google Shape;656;p11"/>
                <p:cNvSpPr/>
                <p:nvPr/>
              </p:nvSpPr>
              <p:spPr>
                <a:xfrm>
                  <a:off x="1349525" y="1161973"/>
                  <a:ext cx="95225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7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86" y="1986"/>
                      </a:lnTo>
                      <a:lnTo>
                        <a:pt x="448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57" name="Google Shape;657;p11"/>
                <p:cNvSpPr/>
                <p:nvPr/>
              </p:nvSpPr>
              <p:spPr>
                <a:xfrm>
                  <a:off x="2115423" y="816895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3180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87" y="1407"/>
                      </a:lnTo>
                      <a:lnTo>
                        <a:pt x="318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58" name="Google Shape;658;p11"/>
                <p:cNvSpPr/>
                <p:nvPr/>
              </p:nvSpPr>
              <p:spPr>
                <a:xfrm>
                  <a:off x="1480192" y="1452127"/>
                  <a:ext cx="97093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75" extrusionOk="0">
                      <a:moveTo>
                        <a:pt x="3167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74" y="1408"/>
                      </a:lnTo>
                      <a:lnTo>
                        <a:pt x="316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59" name="Google Shape;659;p11"/>
                <p:cNvSpPr/>
                <p:nvPr/>
              </p:nvSpPr>
              <p:spPr>
                <a:xfrm>
                  <a:off x="1825269" y="686207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1"/>
                      </a:moveTo>
                      <a:lnTo>
                        <a:pt x="1" y="4487"/>
                      </a:lnTo>
                      <a:lnTo>
                        <a:pt x="1999" y="4487"/>
                      </a:lnTo>
                      <a:lnTo>
                        <a:pt x="199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0" name="Google Shape;660;p11"/>
                <p:cNvSpPr/>
                <p:nvPr/>
              </p:nvSpPr>
              <p:spPr>
                <a:xfrm>
                  <a:off x="1825269" y="1584661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0"/>
                      </a:moveTo>
                      <a:lnTo>
                        <a:pt x="1" y="4486"/>
                      </a:lnTo>
                      <a:lnTo>
                        <a:pt x="1999" y="4486"/>
                      </a:lnTo>
                      <a:lnTo>
                        <a:pt x="199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1" name="Google Shape;661;p11"/>
                <p:cNvSpPr/>
                <p:nvPr/>
              </p:nvSpPr>
              <p:spPr>
                <a:xfrm>
                  <a:off x="1921280" y="1568129"/>
                  <a:ext cx="63498" cy="10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2" h="4826" extrusionOk="0">
                      <a:moveTo>
                        <a:pt x="1936" y="0"/>
                      </a:moveTo>
                      <a:lnTo>
                        <a:pt x="0" y="478"/>
                      </a:lnTo>
                      <a:lnTo>
                        <a:pt x="1069" y="4826"/>
                      </a:lnTo>
                      <a:lnTo>
                        <a:pt x="2991" y="4361"/>
                      </a:lnTo>
                      <a:lnTo>
                        <a:pt x="193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2" name="Google Shape;662;p11"/>
                <p:cNvSpPr/>
                <p:nvPr/>
              </p:nvSpPr>
              <p:spPr>
                <a:xfrm>
                  <a:off x="1707930" y="695269"/>
                  <a:ext cx="63752" cy="102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4" h="4827" extrusionOk="0">
                      <a:moveTo>
                        <a:pt x="1936" y="1"/>
                      </a:moveTo>
                      <a:lnTo>
                        <a:pt x="1" y="478"/>
                      </a:lnTo>
                      <a:lnTo>
                        <a:pt x="1069" y="4826"/>
                      </a:lnTo>
                      <a:lnTo>
                        <a:pt x="3004" y="4361"/>
                      </a:lnTo>
                      <a:lnTo>
                        <a:pt x="193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3" name="Google Shape;663;p11"/>
                <p:cNvSpPr/>
                <p:nvPr/>
              </p:nvSpPr>
              <p:spPr>
                <a:xfrm>
                  <a:off x="2178624" y="1373455"/>
                  <a:ext cx="103502" cy="85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7" h="4034" extrusionOk="0">
                      <a:moveTo>
                        <a:pt x="1044" y="0"/>
                      </a:moveTo>
                      <a:lnTo>
                        <a:pt x="1" y="1697"/>
                      </a:lnTo>
                      <a:lnTo>
                        <a:pt x="3833" y="4034"/>
                      </a:lnTo>
                      <a:lnTo>
                        <a:pt x="4876" y="2325"/>
                      </a:lnTo>
                      <a:lnTo>
                        <a:pt x="104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4" name="Google Shape;664;p11"/>
                <p:cNvSpPr/>
                <p:nvPr/>
              </p:nvSpPr>
              <p:spPr>
                <a:xfrm>
                  <a:off x="1410858" y="907027"/>
                  <a:ext cx="103226" cy="85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4022" extrusionOk="0">
                      <a:moveTo>
                        <a:pt x="1031" y="0"/>
                      </a:moveTo>
                      <a:lnTo>
                        <a:pt x="0" y="1697"/>
                      </a:lnTo>
                      <a:lnTo>
                        <a:pt x="3833" y="4021"/>
                      </a:lnTo>
                      <a:lnTo>
                        <a:pt x="4863" y="2325"/>
                      </a:lnTo>
                      <a:lnTo>
                        <a:pt x="103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5" name="Google Shape;665;p11"/>
                <p:cNvSpPr/>
                <p:nvPr/>
              </p:nvSpPr>
              <p:spPr>
                <a:xfrm>
                  <a:off x="2231702" y="1044633"/>
                  <a:ext cx="102420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6" h="3004" extrusionOk="0">
                      <a:moveTo>
                        <a:pt x="4348" y="0"/>
                      </a:moveTo>
                      <a:lnTo>
                        <a:pt x="0" y="1068"/>
                      </a:lnTo>
                      <a:lnTo>
                        <a:pt x="465" y="3004"/>
                      </a:lnTo>
                      <a:lnTo>
                        <a:pt x="4826" y="1936"/>
                      </a:lnTo>
                      <a:lnTo>
                        <a:pt x="434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6" name="Google Shape;666;p11"/>
                <p:cNvSpPr/>
                <p:nvPr/>
              </p:nvSpPr>
              <p:spPr>
                <a:xfrm>
                  <a:off x="1358841" y="1257707"/>
                  <a:ext cx="102441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7" h="3004" extrusionOk="0">
                      <a:moveTo>
                        <a:pt x="4349" y="1"/>
                      </a:moveTo>
                      <a:lnTo>
                        <a:pt x="1" y="1069"/>
                      </a:lnTo>
                      <a:lnTo>
                        <a:pt x="466" y="3004"/>
                      </a:lnTo>
                      <a:lnTo>
                        <a:pt x="4826" y="1936"/>
                      </a:lnTo>
                      <a:lnTo>
                        <a:pt x="434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7" name="Google Shape;667;p11"/>
                <p:cNvSpPr/>
                <p:nvPr/>
              </p:nvSpPr>
              <p:spPr>
                <a:xfrm>
                  <a:off x="2037028" y="747540"/>
                  <a:ext cx="853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2" h="4864" extrusionOk="0">
                      <a:moveTo>
                        <a:pt x="2325" y="1"/>
                      </a:moveTo>
                      <a:lnTo>
                        <a:pt x="0" y="3821"/>
                      </a:lnTo>
                      <a:lnTo>
                        <a:pt x="1696" y="4864"/>
                      </a:lnTo>
                      <a:lnTo>
                        <a:pt x="4021" y="1031"/>
                      </a:lnTo>
                      <a:lnTo>
                        <a:pt x="232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8" name="Google Shape;668;p11"/>
                <p:cNvSpPr/>
                <p:nvPr/>
              </p:nvSpPr>
              <p:spPr>
                <a:xfrm>
                  <a:off x="1570324" y="1515327"/>
                  <a:ext cx="85633" cy="10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5" h="4876" extrusionOk="0">
                      <a:moveTo>
                        <a:pt x="2338" y="0"/>
                      </a:moveTo>
                      <a:lnTo>
                        <a:pt x="1" y="3833"/>
                      </a:lnTo>
                      <a:lnTo>
                        <a:pt x="1710" y="4876"/>
                      </a:lnTo>
                      <a:lnTo>
                        <a:pt x="4034" y="1043"/>
                      </a:lnTo>
                      <a:lnTo>
                        <a:pt x="233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69" name="Google Shape;669;p11"/>
                <p:cNvSpPr/>
                <p:nvPr/>
              </p:nvSpPr>
              <p:spPr>
                <a:xfrm>
                  <a:off x="2021556" y="1524665"/>
                  <a:ext cx="82959" cy="103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89" extrusionOk="0">
                      <a:moveTo>
                        <a:pt x="1747" y="0"/>
                      </a:moveTo>
                      <a:lnTo>
                        <a:pt x="0" y="968"/>
                      </a:lnTo>
                      <a:lnTo>
                        <a:pt x="2162" y="4888"/>
                      </a:lnTo>
                      <a:lnTo>
                        <a:pt x="3908" y="3933"/>
                      </a:lnTo>
                      <a:lnTo>
                        <a:pt x="174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70" name="Google Shape;670;p11"/>
                <p:cNvSpPr/>
                <p:nvPr/>
              </p:nvSpPr>
              <p:spPr>
                <a:xfrm>
                  <a:off x="1588193" y="737671"/>
                  <a:ext cx="82959" cy="103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90" extrusionOk="0">
                      <a:moveTo>
                        <a:pt x="1747" y="1"/>
                      </a:moveTo>
                      <a:lnTo>
                        <a:pt x="1" y="956"/>
                      </a:lnTo>
                      <a:lnTo>
                        <a:pt x="2162" y="4889"/>
                      </a:lnTo>
                      <a:lnTo>
                        <a:pt x="3909" y="3921"/>
                      </a:lnTo>
                      <a:lnTo>
                        <a:pt x="174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71" name="Google Shape;671;p11"/>
                <p:cNvSpPr/>
                <p:nvPr/>
              </p:nvSpPr>
              <p:spPr>
                <a:xfrm>
                  <a:off x="2227690" y="1276638"/>
                  <a:ext cx="103226" cy="67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8" extrusionOk="0">
                      <a:moveTo>
                        <a:pt x="554" y="1"/>
                      </a:moveTo>
                      <a:lnTo>
                        <a:pt x="1" y="1911"/>
                      </a:lnTo>
                      <a:lnTo>
                        <a:pt x="4298" y="3167"/>
                      </a:lnTo>
                      <a:lnTo>
                        <a:pt x="4864" y="1257"/>
                      </a:lnTo>
                      <a:lnTo>
                        <a:pt x="5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72" name="Google Shape;672;p11"/>
                <p:cNvSpPr/>
                <p:nvPr/>
              </p:nvSpPr>
              <p:spPr>
                <a:xfrm>
                  <a:off x="1363383" y="1024366"/>
                  <a:ext cx="103226" cy="67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7" extrusionOk="0">
                      <a:moveTo>
                        <a:pt x="553" y="0"/>
                      </a:moveTo>
                      <a:lnTo>
                        <a:pt x="0" y="1923"/>
                      </a:lnTo>
                      <a:lnTo>
                        <a:pt x="4311" y="3167"/>
                      </a:lnTo>
                      <a:lnTo>
                        <a:pt x="4864" y="1257"/>
                      </a:lnTo>
                      <a:lnTo>
                        <a:pt x="5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73" name="Google Shape;673;p11"/>
                <p:cNvSpPr/>
                <p:nvPr/>
              </p:nvSpPr>
              <p:spPr>
                <a:xfrm>
                  <a:off x="2188217" y="924896"/>
                  <a:ext cx="103778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" h="3909" extrusionOk="0">
                      <a:moveTo>
                        <a:pt x="3922" y="0"/>
                      </a:moveTo>
                      <a:lnTo>
                        <a:pt x="1" y="2162"/>
                      </a:lnTo>
                      <a:lnTo>
                        <a:pt x="956" y="3908"/>
                      </a:lnTo>
                      <a:lnTo>
                        <a:pt x="4889" y="1747"/>
                      </a:lnTo>
                      <a:lnTo>
                        <a:pt x="392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74" name="Google Shape;674;p11"/>
                <p:cNvSpPr/>
                <p:nvPr/>
              </p:nvSpPr>
              <p:spPr>
                <a:xfrm>
                  <a:off x="1400989" y="1358238"/>
                  <a:ext cx="103757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9" h="3909" extrusionOk="0">
                      <a:moveTo>
                        <a:pt x="3933" y="1"/>
                      </a:moveTo>
                      <a:lnTo>
                        <a:pt x="0" y="2162"/>
                      </a:lnTo>
                      <a:lnTo>
                        <a:pt x="968" y="3909"/>
                      </a:lnTo>
                      <a:lnTo>
                        <a:pt x="4888" y="1748"/>
                      </a:lnTo>
                      <a:lnTo>
                        <a:pt x="393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75" name="Google Shape;675;p11"/>
                <p:cNvSpPr/>
                <p:nvPr/>
              </p:nvSpPr>
              <p:spPr>
                <a:xfrm>
                  <a:off x="1937812" y="699810"/>
                  <a:ext cx="67233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8" h="4864" extrusionOk="0">
                      <a:moveTo>
                        <a:pt x="1257" y="1"/>
                      </a:moveTo>
                      <a:lnTo>
                        <a:pt x="1" y="4311"/>
                      </a:lnTo>
                      <a:lnTo>
                        <a:pt x="1923" y="4864"/>
                      </a:lnTo>
                      <a:lnTo>
                        <a:pt x="3167" y="566"/>
                      </a:lnTo>
                      <a:lnTo>
                        <a:pt x="125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76" name="Google Shape;676;p11"/>
                <p:cNvSpPr/>
                <p:nvPr/>
              </p:nvSpPr>
              <p:spPr>
                <a:xfrm>
                  <a:off x="1687939" y="1563057"/>
                  <a:ext cx="669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5" h="4864" extrusionOk="0">
                      <a:moveTo>
                        <a:pt x="1244" y="1"/>
                      </a:moveTo>
                      <a:lnTo>
                        <a:pt x="0" y="4298"/>
                      </a:lnTo>
                      <a:lnTo>
                        <a:pt x="1910" y="4864"/>
                      </a:lnTo>
                      <a:lnTo>
                        <a:pt x="3154" y="553"/>
                      </a:lnTo>
                      <a:lnTo>
                        <a:pt x="12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677" name="Google Shape;677;p11"/>
              <p:cNvSpPr/>
              <p:nvPr/>
            </p:nvSpPr>
            <p:spPr>
              <a:xfrm>
                <a:off x="1379915" y="750490"/>
                <a:ext cx="899006" cy="865156"/>
              </a:xfrm>
              <a:custGeom>
                <a:avLst/>
                <a:gdLst/>
                <a:ahLst/>
                <a:cxnLst/>
                <a:rect l="l" t="t" r="r" b="b"/>
                <a:pathLst>
                  <a:path w="42361" h="40766" extrusionOk="0">
                    <a:moveTo>
                      <a:pt x="21983" y="3545"/>
                    </a:moveTo>
                    <a:cubicBezTo>
                      <a:pt x="24152" y="3545"/>
                      <a:pt x="26340" y="3964"/>
                      <a:pt x="28425" y="4825"/>
                    </a:cubicBezTo>
                    <a:cubicBezTo>
                      <a:pt x="34720" y="7427"/>
                      <a:pt x="38817" y="13571"/>
                      <a:pt x="38829" y="20382"/>
                    </a:cubicBezTo>
                    <a:cubicBezTo>
                      <a:pt x="38829" y="29681"/>
                      <a:pt x="31290" y="37220"/>
                      <a:pt x="21978" y="37220"/>
                    </a:cubicBezTo>
                    <a:lnTo>
                      <a:pt x="21978" y="37233"/>
                    </a:lnTo>
                    <a:cubicBezTo>
                      <a:pt x="15168" y="37220"/>
                      <a:pt x="9035" y="33124"/>
                      <a:pt x="6422" y="26828"/>
                    </a:cubicBezTo>
                    <a:cubicBezTo>
                      <a:pt x="3821" y="20533"/>
                      <a:pt x="5253" y="13295"/>
                      <a:pt x="10078" y="8482"/>
                    </a:cubicBezTo>
                    <a:cubicBezTo>
                      <a:pt x="13298" y="5255"/>
                      <a:pt x="17602" y="3545"/>
                      <a:pt x="21983" y="3545"/>
                    </a:cubicBezTo>
                    <a:close/>
                    <a:moveTo>
                      <a:pt x="21978" y="0"/>
                    </a:moveTo>
                    <a:cubicBezTo>
                      <a:pt x="13735" y="0"/>
                      <a:pt x="6309" y="4964"/>
                      <a:pt x="3155" y="12579"/>
                    </a:cubicBezTo>
                    <a:cubicBezTo>
                      <a:pt x="1" y="20194"/>
                      <a:pt x="1747" y="28965"/>
                      <a:pt x="7578" y="34795"/>
                    </a:cubicBezTo>
                    <a:cubicBezTo>
                      <a:pt x="11467" y="38693"/>
                      <a:pt x="16676" y="40766"/>
                      <a:pt x="21977" y="40766"/>
                    </a:cubicBezTo>
                    <a:cubicBezTo>
                      <a:pt x="24606" y="40766"/>
                      <a:pt x="27257" y="40256"/>
                      <a:pt x="29782" y="39206"/>
                    </a:cubicBezTo>
                    <a:cubicBezTo>
                      <a:pt x="37397" y="36052"/>
                      <a:pt x="42360" y="28625"/>
                      <a:pt x="42360" y="20382"/>
                    </a:cubicBezTo>
                    <a:cubicBezTo>
                      <a:pt x="42360" y="9123"/>
                      <a:pt x="33237" y="0"/>
                      <a:pt x="219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8" name="Google Shape;678;p11"/>
              <p:cNvSpPr/>
              <p:nvPr/>
            </p:nvSpPr>
            <p:spPr>
              <a:xfrm>
                <a:off x="1490866" y="853419"/>
                <a:ext cx="685105" cy="659213"/>
              </a:xfrm>
              <a:custGeom>
                <a:avLst/>
                <a:gdLst/>
                <a:ahLst/>
                <a:cxnLst/>
                <a:rect l="l" t="t" r="r" b="b"/>
                <a:pathLst>
                  <a:path w="32282" h="31062" extrusionOk="0">
                    <a:moveTo>
                      <a:pt x="16756" y="5191"/>
                    </a:moveTo>
                    <a:cubicBezTo>
                      <a:pt x="18088" y="5191"/>
                      <a:pt x="19431" y="5449"/>
                      <a:pt x="20709" y="5982"/>
                    </a:cubicBezTo>
                    <a:cubicBezTo>
                      <a:pt x="24579" y="7578"/>
                      <a:pt x="27092" y="11348"/>
                      <a:pt x="27092" y="15532"/>
                    </a:cubicBezTo>
                    <a:cubicBezTo>
                      <a:pt x="27092" y="21237"/>
                      <a:pt x="22468" y="25874"/>
                      <a:pt x="16750" y="25874"/>
                    </a:cubicBezTo>
                    <a:cubicBezTo>
                      <a:pt x="12579" y="25874"/>
                      <a:pt x="8796" y="23348"/>
                      <a:pt x="7200" y="19490"/>
                    </a:cubicBezTo>
                    <a:cubicBezTo>
                      <a:pt x="5604" y="15620"/>
                      <a:pt x="6484" y="11172"/>
                      <a:pt x="9437" y="8219"/>
                    </a:cubicBezTo>
                    <a:cubicBezTo>
                      <a:pt x="11420" y="6244"/>
                      <a:pt x="14067" y="5191"/>
                      <a:pt x="16756" y="5191"/>
                    </a:cubicBezTo>
                    <a:close/>
                    <a:moveTo>
                      <a:pt x="16750" y="1"/>
                    </a:moveTo>
                    <a:cubicBezTo>
                      <a:pt x="10480" y="1"/>
                      <a:pt x="4813" y="3783"/>
                      <a:pt x="2413" y="9588"/>
                    </a:cubicBezTo>
                    <a:cubicBezTo>
                      <a:pt x="0" y="15394"/>
                      <a:pt x="1332" y="22066"/>
                      <a:pt x="5780" y="26515"/>
                    </a:cubicBezTo>
                    <a:cubicBezTo>
                      <a:pt x="8749" y="29483"/>
                      <a:pt x="12725" y="31062"/>
                      <a:pt x="16767" y="31062"/>
                    </a:cubicBezTo>
                    <a:cubicBezTo>
                      <a:pt x="18764" y="31062"/>
                      <a:pt x="20778" y="30676"/>
                      <a:pt x="22694" y="29882"/>
                    </a:cubicBezTo>
                    <a:cubicBezTo>
                      <a:pt x="28500" y="27470"/>
                      <a:pt x="32282" y="21815"/>
                      <a:pt x="32282" y="15532"/>
                    </a:cubicBezTo>
                    <a:cubicBezTo>
                      <a:pt x="32282" y="6950"/>
                      <a:pt x="25333" y="1"/>
                      <a:pt x="167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9" name="Google Shape;679;p11"/>
              <p:cNvSpPr/>
              <p:nvPr/>
            </p:nvSpPr>
            <p:spPr>
              <a:xfrm>
                <a:off x="1536728" y="895821"/>
                <a:ext cx="597116" cy="574514"/>
              </a:xfrm>
              <a:custGeom>
                <a:avLst/>
                <a:gdLst/>
                <a:ahLst/>
                <a:cxnLst/>
                <a:rect l="l" t="t" r="r" b="b"/>
                <a:pathLst>
                  <a:path w="28136" h="27071" extrusionOk="0">
                    <a:moveTo>
                      <a:pt x="14605" y="4519"/>
                    </a:moveTo>
                    <a:cubicBezTo>
                      <a:pt x="15764" y="4519"/>
                      <a:pt x="16933" y="4742"/>
                      <a:pt x="18045" y="5203"/>
                    </a:cubicBezTo>
                    <a:cubicBezTo>
                      <a:pt x="21413" y="6598"/>
                      <a:pt x="23612" y="9890"/>
                      <a:pt x="23612" y="13534"/>
                    </a:cubicBezTo>
                    <a:cubicBezTo>
                      <a:pt x="23612" y="18510"/>
                      <a:pt x="19578" y="22544"/>
                      <a:pt x="14589" y="22544"/>
                    </a:cubicBezTo>
                    <a:cubicBezTo>
                      <a:pt x="10945" y="22544"/>
                      <a:pt x="7666" y="20345"/>
                      <a:pt x="6271" y="16977"/>
                    </a:cubicBezTo>
                    <a:cubicBezTo>
                      <a:pt x="4876" y="13609"/>
                      <a:pt x="5642" y="9739"/>
                      <a:pt x="8218" y="7163"/>
                    </a:cubicBezTo>
                    <a:cubicBezTo>
                      <a:pt x="9944" y="5438"/>
                      <a:pt x="12255" y="4519"/>
                      <a:pt x="14605" y="4519"/>
                    </a:cubicBezTo>
                    <a:close/>
                    <a:moveTo>
                      <a:pt x="14589" y="1"/>
                    </a:moveTo>
                    <a:cubicBezTo>
                      <a:pt x="9123" y="1"/>
                      <a:pt x="4185" y="3305"/>
                      <a:pt x="2086" y="8357"/>
                    </a:cubicBezTo>
                    <a:cubicBezTo>
                      <a:pt x="0" y="13408"/>
                      <a:pt x="1156" y="19239"/>
                      <a:pt x="5027" y="23109"/>
                    </a:cubicBezTo>
                    <a:cubicBezTo>
                      <a:pt x="7614" y="25697"/>
                      <a:pt x="11072" y="27071"/>
                      <a:pt x="14593" y="27071"/>
                    </a:cubicBezTo>
                    <a:cubicBezTo>
                      <a:pt x="16339" y="27071"/>
                      <a:pt x="18100" y="26733"/>
                      <a:pt x="19779" y="26037"/>
                    </a:cubicBezTo>
                    <a:cubicBezTo>
                      <a:pt x="24831" y="23939"/>
                      <a:pt x="28136" y="19000"/>
                      <a:pt x="28136" y="13534"/>
                    </a:cubicBezTo>
                    <a:cubicBezTo>
                      <a:pt x="28123" y="6057"/>
                      <a:pt x="22066" y="1"/>
                      <a:pt x="145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0" name="Google Shape;680;p11"/>
              <p:cNvSpPr/>
              <p:nvPr/>
            </p:nvSpPr>
            <p:spPr>
              <a:xfrm>
                <a:off x="1678325" y="1027295"/>
                <a:ext cx="324046" cy="311546"/>
              </a:xfrm>
              <a:custGeom>
                <a:avLst/>
                <a:gdLst/>
                <a:ahLst/>
                <a:cxnLst/>
                <a:rect l="l" t="t" r="r" b="b"/>
                <a:pathLst>
                  <a:path w="15269" h="14680" extrusionOk="0">
                    <a:moveTo>
                      <a:pt x="7941" y="1"/>
                    </a:moveTo>
                    <a:cubicBezTo>
                      <a:pt x="7933" y="1"/>
                      <a:pt x="7925" y="1"/>
                      <a:pt x="7917" y="1"/>
                    </a:cubicBezTo>
                    <a:cubicBezTo>
                      <a:pt x="4952" y="1"/>
                      <a:pt x="2275" y="1785"/>
                      <a:pt x="1132" y="4524"/>
                    </a:cubicBezTo>
                    <a:cubicBezTo>
                      <a:pt x="1" y="7276"/>
                      <a:pt x="629" y="10430"/>
                      <a:pt x="2728" y="12529"/>
                    </a:cubicBezTo>
                    <a:cubicBezTo>
                      <a:pt x="4133" y="13934"/>
                      <a:pt x="6017" y="14680"/>
                      <a:pt x="7931" y="14680"/>
                    </a:cubicBezTo>
                    <a:cubicBezTo>
                      <a:pt x="8875" y="14680"/>
                      <a:pt x="9827" y="14498"/>
                      <a:pt x="10732" y="14125"/>
                    </a:cubicBezTo>
                    <a:cubicBezTo>
                      <a:pt x="13484" y="12981"/>
                      <a:pt x="15268" y="10305"/>
                      <a:pt x="15268" y="7339"/>
                    </a:cubicBezTo>
                    <a:cubicBezTo>
                      <a:pt x="15268" y="3288"/>
                      <a:pt x="11989" y="1"/>
                      <a:pt x="79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681" name="Google Shape;681;p11"/>
              <p:cNvGrpSpPr/>
              <p:nvPr/>
            </p:nvGrpSpPr>
            <p:grpSpPr>
              <a:xfrm>
                <a:off x="1706339" y="1046501"/>
                <a:ext cx="276826" cy="273155"/>
                <a:chOff x="1706339" y="1046501"/>
                <a:chExt cx="276826" cy="273155"/>
              </a:xfrm>
            </p:grpSpPr>
            <p:sp>
              <p:nvSpPr>
                <p:cNvPr id="682" name="Google Shape;682;p11"/>
                <p:cNvSpPr/>
                <p:nvPr/>
              </p:nvSpPr>
              <p:spPr>
                <a:xfrm>
                  <a:off x="1922086" y="1261973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41" y="1"/>
                      </a:moveTo>
                      <a:cubicBezTo>
                        <a:pt x="214" y="1"/>
                        <a:pt x="0" y="528"/>
                        <a:pt x="302" y="830"/>
                      </a:cubicBezTo>
                      <a:cubicBezTo>
                        <a:pt x="396" y="924"/>
                        <a:pt x="518" y="971"/>
                        <a:pt x="643" y="971"/>
                      </a:cubicBezTo>
                      <a:cubicBezTo>
                        <a:pt x="767" y="971"/>
                        <a:pt x="892" y="924"/>
                        <a:pt x="993" y="830"/>
                      </a:cubicBezTo>
                      <a:cubicBezTo>
                        <a:pt x="1294" y="528"/>
                        <a:pt x="1081" y="1"/>
                        <a:pt x="64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3" name="Google Shape;683;p11"/>
                <p:cNvSpPr/>
                <p:nvPr/>
              </p:nvSpPr>
              <p:spPr>
                <a:xfrm>
                  <a:off x="1743393" y="1083301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42" y="0"/>
                      </a:moveTo>
                      <a:cubicBezTo>
                        <a:pt x="215" y="0"/>
                        <a:pt x="1" y="528"/>
                        <a:pt x="303" y="830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30"/>
                      </a:cubicBezTo>
                      <a:cubicBezTo>
                        <a:pt x="1295" y="528"/>
                        <a:pt x="108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4" name="Google Shape;684;p11"/>
                <p:cNvSpPr/>
                <p:nvPr/>
              </p:nvSpPr>
              <p:spPr>
                <a:xfrm>
                  <a:off x="1958886" y="1172669"/>
                  <a:ext cx="24279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80" extrusionOk="0">
                      <a:moveTo>
                        <a:pt x="655" y="0"/>
                      </a:moveTo>
                      <a:cubicBezTo>
                        <a:pt x="536" y="0"/>
                        <a:pt x="413" y="47"/>
                        <a:pt x="314" y="150"/>
                      </a:cubicBezTo>
                      <a:cubicBezTo>
                        <a:pt x="0" y="451"/>
                        <a:pt x="226" y="979"/>
                        <a:pt x="654" y="979"/>
                      </a:cubicBezTo>
                      <a:cubicBezTo>
                        <a:pt x="918" y="979"/>
                        <a:pt x="1144" y="753"/>
                        <a:pt x="1144" y="489"/>
                      </a:cubicBezTo>
                      <a:cubicBezTo>
                        <a:pt x="1135" y="194"/>
                        <a:pt x="900" y="0"/>
                        <a:pt x="6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5" name="Google Shape;685;p11"/>
                <p:cNvSpPr/>
                <p:nvPr/>
              </p:nvSpPr>
              <p:spPr>
                <a:xfrm>
                  <a:off x="1706339" y="1172669"/>
                  <a:ext cx="24024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80" extrusionOk="0">
                      <a:moveTo>
                        <a:pt x="651" y="0"/>
                      </a:moveTo>
                      <a:cubicBezTo>
                        <a:pt x="530" y="0"/>
                        <a:pt x="405" y="47"/>
                        <a:pt x="302" y="150"/>
                      </a:cubicBezTo>
                      <a:cubicBezTo>
                        <a:pt x="0" y="451"/>
                        <a:pt x="214" y="979"/>
                        <a:pt x="654" y="979"/>
                      </a:cubicBezTo>
                      <a:cubicBezTo>
                        <a:pt x="918" y="967"/>
                        <a:pt x="1131" y="753"/>
                        <a:pt x="1131" y="489"/>
                      </a:cubicBezTo>
                      <a:cubicBezTo>
                        <a:pt x="1131" y="194"/>
                        <a:pt x="899" y="0"/>
                        <a:pt x="6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6" name="Google Shape;686;p11"/>
                <p:cNvSpPr/>
                <p:nvPr/>
              </p:nvSpPr>
              <p:spPr>
                <a:xfrm>
                  <a:off x="1925546" y="1083513"/>
                  <a:ext cx="21626" cy="20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61" extrusionOk="0">
                      <a:moveTo>
                        <a:pt x="486" y="0"/>
                      </a:moveTo>
                      <a:cubicBezTo>
                        <a:pt x="236" y="0"/>
                        <a:pt x="0" y="191"/>
                        <a:pt x="0" y="480"/>
                      </a:cubicBezTo>
                      <a:cubicBezTo>
                        <a:pt x="0" y="770"/>
                        <a:pt x="236" y="961"/>
                        <a:pt x="486" y="961"/>
                      </a:cubicBezTo>
                      <a:cubicBezTo>
                        <a:pt x="606" y="961"/>
                        <a:pt x="728" y="917"/>
                        <a:pt x="830" y="820"/>
                      </a:cubicBezTo>
                      <a:cubicBezTo>
                        <a:pt x="1018" y="631"/>
                        <a:pt x="1018" y="330"/>
                        <a:pt x="830" y="141"/>
                      </a:cubicBezTo>
                      <a:cubicBezTo>
                        <a:pt x="728" y="44"/>
                        <a:pt x="606" y="0"/>
                        <a:pt x="4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7" name="Google Shape;687;p11"/>
                <p:cNvSpPr/>
                <p:nvPr/>
              </p:nvSpPr>
              <p:spPr>
                <a:xfrm>
                  <a:off x="1746873" y="1261994"/>
                  <a:ext cx="21626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6" extrusionOk="0">
                      <a:moveTo>
                        <a:pt x="480" y="1"/>
                      </a:moveTo>
                      <a:cubicBezTo>
                        <a:pt x="233" y="1"/>
                        <a:pt x="0" y="194"/>
                        <a:pt x="0" y="490"/>
                      </a:cubicBezTo>
                      <a:cubicBezTo>
                        <a:pt x="0" y="779"/>
                        <a:pt x="236" y="976"/>
                        <a:pt x="486" y="976"/>
                      </a:cubicBezTo>
                      <a:cubicBezTo>
                        <a:pt x="605" y="976"/>
                        <a:pt x="728" y="931"/>
                        <a:pt x="830" y="829"/>
                      </a:cubicBezTo>
                      <a:cubicBezTo>
                        <a:pt x="1018" y="640"/>
                        <a:pt x="1018" y="339"/>
                        <a:pt x="830" y="150"/>
                      </a:cubicBezTo>
                      <a:cubicBezTo>
                        <a:pt x="726" y="47"/>
                        <a:pt x="602" y="1"/>
                        <a:pt x="48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8" name="Google Shape;688;p11"/>
                <p:cNvSpPr/>
                <p:nvPr/>
              </p:nvSpPr>
              <p:spPr>
                <a:xfrm>
                  <a:off x="1832740" y="1046501"/>
                  <a:ext cx="24024" cy="20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67" extrusionOk="0">
                      <a:moveTo>
                        <a:pt x="641" y="0"/>
                      </a:moveTo>
                      <a:cubicBezTo>
                        <a:pt x="214" y="0"/>
                        <a:pt x="1" y="516"/>
                        <a:pt x="302" y="817"/>
                      </a:cubicBezTo>
                      <a:cubicBezTo>
                        <a:pt x="401" y="920"/>
                        <a:pt x="525" y="967"/>
                        <a:pt x="646" y="967"/>
                      </a:cubicBezTo>
                      <a:cubicBezTo>
                        <a:pt x="893" y="967"/>
                        <a:pt x="1131" y="773"/>
                        <a:pt x="1131" y="478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89" name="Google Shape;689;p11"/>
                <p:cNvSpPr/>
                <p:nvPr/>
              </p:nvSpPr>
              <p:spPr>
                <a:xfrm>
                  <a:off x="1832740" y="1299049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41" y="0"/>
                      </a:moveTo>
                      <a:cubicBezTo>
                        <a:pt x="214" y="0"/>
                        <a:pt x="1" y="515"/>
                        <a:pt x="302" y="830"/>
                      </a:cubicBezTo>
                      <a:cubicBezTo>
                        <a:pt x="400" y="927"/>
                        <a:pt x="521" y="971"/>
                        <a:pt x="640" y="971"/>
                      </a:cubicBezTo>
                      <a:cubicBezTo>
                        <a:pt x="890" y="971"/>
                        <a:pt x="1131" y="779"/>
                        <a:pt x="1131" y="490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690" name="Google Shape;690;p11"/>
              <p:cNvSpPr/>
              <p:nvPr/>
            </p:nvSpPr>
            <p:spPr>
              <a:xfrm>
                <a:off x="2117631" y="897710"/>
                <a:ext cx="21817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4" extrusionOk="0">
                    <a:moveTo>
                      <a:pt x="493" y="0"/>
                    </a:moveTo>
                    <a:cubicBezTo>
                      <a:pt x="246" y="0"/>
                      <a:pt x="10" y="191"/>
                      <a:pt x="10" y="477"/>
                    </a:cubicBezTo>
                    <a:cubicBezTo>
                      <a:pt x="1" y="778"/>
                      <a:pt x="240" y="974"/>
                      <a:pt x="493" y="974"/>
                    </a:cubicBezTo>
                    <a:cubicBezTo>
                      <a:pt x="609" y="974"/>
                      <a:pt x="727" y="932"/>
                      <a:pt x="826" y="841"/>
                    </a:cubicBezTo>
                    <a:cubicBezTo>
                      <a:pt x="1015" y="653"/>
                      <a:pt x="1027" y="339"/>
                      <a:pt x="839" y="150"/>
                    </a:cubicBezTo>
                    <a:cubicBezTo>
                      <a:pt x="739" y="47"/>
                      <a:pt x="615" y="0"/>
                      <a:pt x="4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1" name="Google Shape;691;p11"/>
              <p:cNvSpPr/>
              <p:nvPr/>
            </p:nvSpPr>
            <p:spPr>
              <a:xfrm>
                <a:off x="1554407" y="1447818"/>
                <a:ext cx="21817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0" extrusionOk="0">
                    <a:moveTo>
                      <a:pt x="488" y="0"/>
                    </a:moveTo>
                    <a:cubicBezTo>
                      <a:pt x="243" y="0"/>
                      <a:pt x="9" y="187"/>
                      <a:pt x="9" y="480"/>
                    </a:cubicBezTo>
                    <a:cubicBezTo>
                      <a:pt x="1" y="771"/>
                      <a:pt x="244" y="970"/>
                      <a:pt x="500" y="970"/>
                    </a:cubicBezTo>
                    <a:cubicBezTo>
                      <a:pt x="618" y="970"/>
                      <a:pt x="739" y="927"/>
                      <a:pt x="839" y="831"/>
                    </a:cubicBezTo>
                    <a:cubicBezTo>
                      <a:pt x="1027" y="643"/>
                      <a:pt x="1027" y="341"/>
                      <a:pt x="839" y="153"/>
                    </a:cubicBezTo>
                    <a:cubicBezTo>
                      <a:pt x="738" y="48"/>
                      <a:pt x="611" y="0"/>
                      <a:pt x="4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2" name="Google Shape;692;p11"/>
              <p:cNvSpPr/>
              <p:nvPr/>
            </p:nvSpPr>
            <p:spPr>
              <a:xfrm>
                <a:off x="1831403" y="1566282"/>
                <a:ext cx="24215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968" extrusionOk="0">
                    <a:moveTo>
                      <a:pt x="497" y="0"/>
                    </a:moveTo>
                    <a:cubicBezTo>
                      <a:pt x="249" y="0"/>
                      <a:pt x="9" y="191"/>
                      <a:pt x="1" y="477"/>
                    </a:cubicBezTo>
                    <a:cubicBezTo>
                      <a:pt x="1" y="741"/>
                      <a:pt x="214" y="967"/>
                      <a:pt x="491" y="967"/>
                    </a:cubicBezTo>
                    <a:cubicBezTo>
                      <a:pt x="496" y="967"/>
                      <a:pt x="501" y="967"/>
                      <a:pt x="506" y="967"/>
                    </a:cubicBezTo>
                    <a:cubicBezTo>
                      <a:pt x="923" y="967"/>
                      <a:pt x="1141" y="448"/>
                      <a:pt x="843" y="150"/>
                    </a:cubicBezTo>
                    <a:cubicBezTo>
                      <a:pt x="743" y="46"/>
                      <a:pt x="619" y="0"/>
                      <a:pt x="49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3" name="Google Shape;693;p11"/>
              <p:cNvSpPr/>
              <p:nvPr/>
            </p:nvSpPr>
            <p:spPr>
              <a:xfrm>
                <a:off x="2107698" y="1454249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02" y="830"/>
                    </a:cubicBezTo>
                    <a:cubicBezTo>
                      <a:pt x="396" y="924"/>
                      <a:pt x="518" y="971"/>
                      <a:pt x="641" y="971"/>
                    </a:cubicBezTo>
                    <a:cubicBezTo>
                      <a:pt x="763" y="971"/>
                      <a:pt x="886" y="924"/>
                      <a:pt x="980" y="830"/>
                    </a:cubicBezTo>
                    <a:cubicBezTo>
                      <a:pt x="1294" y="528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4" name="Google Shape;694;p11"/>
              <p:cNvSpPr/>
              <p:nvPr/>
            </p:nvSpPr>
            <p:spPr>
              <a:xfrm>
                <a:off x="1557802" y="891280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14" y="1"/>
                      <a:pt x="0" y="516"/>
                      <a:pt x="302" y="830"/>
                    </a:cubicBezTo>
                    <a:cubicBezTo>
                      <a:pt x="396" y="925"/>
                      <a:pt x="518" y="972"/>
                      <a:pt x="641" y="972"/>
                    </a:cubicBezTo>
                    <a:cubicBezTo>
                      <a:pt x="763" y="972"/>
                      <a:pt x="886" y="925"/>
                      <a:pt x="980" y="830"/>
                    </a:cubicBezTo>
                    <a:cubicBezTo>
                      <a:pt x="1294" y="529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5" name="Google Shape;695;p11"/>
              <p:cNvSpPr/>
              <p:nvPr/>
            </p:nvSpPr>
            <p:spPr>
              <a:xfrm>
                <a:off x="2226353" y="1177295"/>
                <a:ext cx="24024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5" extrusionOk="0">
                    <a:moveTo>
                      <a:pt x="641" y="1"/>
                    </a:moveTo>
                    <a:cubicBezTo>
                      <a:pt x="526" y="1"/>
                      <a:pt x="410" y="42"/>
                      <a:pt x="315" y="133"/>
                    </a:cubicBezTo>
                    <a:cubicBezTo>
                      <a:pt x="1" y="434"/>
                      <a:pt x="202" y="962"/>
                      <a:pt x="642" y="975"/>
                    </a:cubicBezTo>
                    <a:cubicBezTo>
                      <a:pt x="906" y="975"/>
                      <a:pt x="1132" y="761"/>
                      <a:pt x="1132" y="497"/>
                    </a:cubicBezTo>
                    <a:cubicBezTo>
                      <a:pt x="1132" y="196"/>
                      <a:pt x="890" y="1"/>
                      <a:pt x="6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6" name="Google Shape;696;p11"/>
              <p:cNvSpPr/>
              <p:nvPr/>
            </p:nvSpPr>
            <p:spPr>
              <a:xfrm>
                <a:off x="1439126" y="1168106"/>
                <a:ext cx="24194" cy="20819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981" extrusionOk="0">
                    <a:moveTo>
                      <a:pt x="649" y="1"/>
                    </a:moveTo>
                    <a:cubicBezTo>
                      <a:pt x="532" y="1"/>
                      <a:pt x="413" y="44"/>
                      <a:pt x="314" y="139"/>
                    </a:cubicBezTo>
                    <a:cubicBezTo>
                      <a:pt x="0" y="440"/>
                      <a:pt x="214" y="968"/>
                      <a:pt x="641" y="981"/>
                    </a:cubicBezTo>
                    <a:cubicBezTo>
                      <a:pt x="905" y="981"/>
                      <a:pt x="1131" y="767"/>
                      <a:pt x="1131" y="503"/>
                    </a:cubicBezTo>
                    <a:cubicBezTo>
                      <a:pt x="1140" y="202"/>
                      <a:pt x="901" y="1"/>
                      <a:pt x="64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7" name="Google Shape;697;p11"/>
              <p:cNvSpPr/>
              <p:nvPr/>
            </p:nvSpPr>
            <p:spPr>
              <a:xfrm>
                <a:off x="2041484" y="837756"/>
                <a:ext cx="23557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976" extrusionOk="0">
                    <a:moveTo>
                      <a:pt x="559" y="0"/>
                    </a:moveTo>
                    <a:cubicBezTo>
                      <a:pt x="265" y="0"/>
                      <a:pt x="1" y="277"/>
                      <a:pt x="79" y="600"/>
                    </a:cubicBezTo>
                    <a:cubicBezTo>
                      <a:pt x="137" y="841"/>
                      <a:pt x="347" y="975"/>
                      <a:pt x="558" y="975"/>
                    </a:cubicBezTo>
                    <a:cubicBezTo>
                      <a:pt x="711" y="975"/>
                      <a:pt x="864" y="904"/>
                      <a:pt x="959" y="751"/>
                    </a:cubicBezTo>
                    <a:cubicBezTo>
                      <a:pt x="1109" y="512"/>
                      <a:pt x="1034" y="223"/>
                      <a:pt x="808" y="73"/>
                    </a:cubicBezTo>
                    <a:cubicBezTo>
                      <a:pt x="727" y="23"/>
                      <a:pt x="642" y="0"/>
                      <a:pt x="5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8" name="Google Shape;698;p11"/>
              <p:cNvSpPr/>
              <p:nvPr/>
            </p:nvSpPr>
            <p:spPr>
              <a:xfrm>
                <a:off x="1628155" y="1507623"/>
                <a:ext cx="23260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69" extrusionOk="0">
                    <a:moveTo>
                      <a:pt x="541" y="0"/>
                    </a:moveTo>
                    <a:cubicBezTo>
                      <a:pt x="253" y="0"/>
                      <a:pt x="0" y="269"/>
                      <a:pt x="78" y="589"/>
                    </a:cubicBezTo>
                    <a:cubicBezTo>
                      <a:pt x="136" y="835"/>
                      <a:pt x="343" y="968"/>
                      <a:pt x="551" y="968"/>
                    </a:cubicBezTo>
                    <a:cubicBezTo>
                      <a:pt x="706" y="968"/>
                      <a:pt x="861" y="895"/>
                      <a:pt x="957" y="740"/>
                    </a:cubicBezTo>
                    <a:cubicBezTo>
                      <a:pt x="1096" y="514"/>
                      <a:pt x="1033" y="212"/>
                      <a:pt x="794" y="74"/>
                    </a:cubicBezTo>
                    <a:cubicBezTo>
                      <a:pt x="712" y="23"/>
                      <a:pt x="625" y="0"/>
                      <a:pt x="5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9" name="Google Shape;699;p11"/>
              <p:cNvSpPr/>
              <p:nvPr/>
            </p:nvSpPr>
            <p:spPr>
              <a:xfrm>
                <a:off x="1925482" y="1555650"/>
                <a:ext cx="24618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5" extrusionOk="0">
                    <a:moveTo>
                      <a:pt x="547" y="1"/>
                    </a:moveTo>
                    <a:cubicBezTo>
                      <a:pt x="258" y="1"/>
                      <a:pt x="1" y="278"/>
                      <a:pt x="79" y="601"/>
                    </a:cubicBezTo>
                    <a:cubicBezTo>
                      <a:pt x="123" y="831"/>
                      <a:pt x="329" y="975"/>
                      <a:pt x="556" y="975"/>
                    </a:cubicBezTo>
                    <a:cubicBezTo>
                      <a:pt x="589" y="975"/>
                      <a:pt x="623" y="972"/>
                      <a:pt x="657" y="965"/>
                    </a:cubicBezTo>
                    <a:cubicBezTo>
                      <a:pt x="1072" y="865"/>
                      <a:pt x="1160" y="299"/>
                      <a:pt x="795" y="73"/>
                    </a:cubicBezTo>
                    <a:cubicBezTo>
                      <a:pt x="715" y="23"/>
                      <a:pt x="630" y="1"/>
                      <a:pt x="5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0" name="Google Shape;700;p11"/>
              <p:cNvSpPr/>
              <p:nvPr/>
            </p:nvSpPr>
            <p:spPr>
              <a:xfrm>
                <a:off x="2168225" y="1379546"/>
                <a:ext cx="26231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68" extrusionOk="0">
                    <a:moveTo>
                      <a:pt x="623" y="1"/>
                    </a:moveTo>
                    <a:cubicBezTo>
                      <a:pt x="584" y="1"/>
                      <a:pt x="544" y="5"/>
                      <a:pt x="503" y="15"/>
                    </a:cubicBezTo>
                    <a:cubicBezTo>
                      <a:pt x="88" y="115"/>
                      <a:pt x="1" y="668"/>
                      <a:pt x="365" y="894"/>
                    </a:cubicBezTo>
                    <a:cubicBezTo>
                      <a:pt x="445" y="944"/>
                      <a:pt x="535" y="967"/>
                      <a:pt x="624" y="967"/>
                    </a:cubicBezTo>
                    <a:cubicBezTo>
                      <a:pt x="785" y="967"/>
                      <a:pt x="942" y="889"/>
                      <a:pt x="1031" y="744"/>
                    </a:cubicBezTo>
                    <a:cubicBezTo>
                      <a:pt x="1235" y="403"/>
                      <a:pt x="988" y="1"/>
                      <a:pt x="6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1" name="Google Shape;701;p11"/>
              <p:cNvSpPr/>
              <p:nvPr/>
            </p:nvSpPr>
            <p:spPr>
              <a:xfrm>
                <a:off x="1498316" y="965940"/>
                <a:ext cx="26273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238" h="976" extrusionOk="0">
                    <a:moveTo>
                      <a:pt x="630" y="0"/>
                    </a:moveTo>
                    <a:cubicBezTo>
                      <a:pt x="593" y="0"/>
                      <a:pt x="555" y="4"/>
                      <a:pt x="516" y="14"/>
                    </a:cubicBezTo>
                    <a:cubicBezTo>
                      <a:pt x="101" y="114"/>
                      <a:pt x="1" y="667"/>
                      <a:pt x="365" y="906"/>
                    </a:cubicBezTo>
                    <a:cubicBezTo>
                      <a:pt x="442" y="953"/>
                      <a:pt x="528" y="976"/>
                      <a:pt x="614" y="976"/>
                    </a:cubicBezTo>
                    <a:cubicBezTo>
                      <a:pt x="779" y="976"/>
                      <a:pt x="944" y="892"/>
                      <a:pt x="1044" y="743"/>
                    </a:cubicBezTo>
                    <a:cubicBezTo>
                      <a:pt x="1237" y="413"/>
                      <a:pt x="987" y="0"/>
                      <a:pt x="6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2" name="Google Shape;702;p11"/>
              <p:cNvSpPr/>
              <p:nvPr/>
            </p:nvSpPr>
            <p:spPr>
              <a:xfrm>
                <a:off x="2216167" y="1082176"/>
                <a:ext cx="24618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3" extrusionOk="0">
                    <a:moveTo>
                      <a:pt x="626" y="0"/>
                    </a:moveTo>
                    <a:cubicBezTo>
                      <a:pt x="471" y="0"/>
                      <a:pt x="314" y="73"/>
                      <a:pt x="217" y="229"/>
                    </a:cubicBezTo>
                    <a:cubicBezTo>
                      <a:pt x="1" y="559"/>
                      <a:pt x="259" y="972"/>
                      <a:pt x="618" y="972"/>
                    </a:cubicBezTo>
                    <a:cubicBezTo>
                      <a:pt x="655" y="972"/>
                      <a:pt x="693" y="968"/>
                      <a:pt x="732" y="958"/>
                    </a:cubicBezTo>
                    <a:cubicBezTo>
                      <a:pt x="996" y="895"/>
                      <a:pt x="1159" y="631"/>
                      <a:pt x="1097" y="368"/>
                    </a:cubicBezTo>
                    <a:cubicBezTo>
                      <a:pt x="1039" y="130"/>
                      <a:pt x="834" y="0"/>
                      <a:pt x="6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3" name="Google Shape;703;p11"/>
              <p:cNvSpPr/>
              <p:nvPr/>
            </p:nvSpPr>
            <p:spPr>
              <a:xfrm>
                <a:off x="1450522" y="1263268"/>
                <a:ext cx="2436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972" extrusionOk="0">
                    <a:moveTo>
                      <a:pt x="611" y="0"/>
                    </a:moveTo>
                    <a:cubicBezTo>
                      <a:pt x="456" y="0"/>
                      <a:pt x="301" y="74"/>
                      <a:pt x="205" y="229"/>
                    </a:cubicBezTo>
                    <a:cubicBezTo>
                      <a:pt x="0" y="569"/>
                      <a:pt x="247" y="972"/>
                      <a:pt x="603" y="972"/>
                    </a:cubicBezTo>
                    <a:cubicBezTo>
                      <a:pt x="641" y="972"/>
                      <a:pt x="680" y="967"/>
                      <a:pt x="720" y="957"/>
                    </a:cubicBezTo>
                    <a:cubicBezTo>
                      <a:pt x="984" y="895"/>
                      <a:pt x="1147" y="631"/>
                      <a:pt x="1084" y="379"/>
                    </a:cubicBezTo>
                    <a:cubicBezTo>
                      <a:pt x="1026" y="134"/>
                      <a:pt x="819" y="0"/>
                      <a:pt x="6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4" name="Google Shape;704;p11"/>
              <p:cNvSpPr/>
              <p:nvPr/>
            </p:nvSpPr>
            <p:spPr>
              <a:xfrm>
                <a:off x="1732909" y="1553146"/>
                <a:ext cx="24385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976" extrusionOk="0">
                    <a:moveTo>
                      <a:pt x="614" y="1"/>
                    </a:moveTo>
                    <a:cubicBezTo>
                      <a:pt x="258" y="1"/>
                      <a:pt x="1" y="392"/>
                      <a:pt x="193" y="731"/>
                    </a:cubicBezTo>
                    <a:cubicBezTo>
                      <a:pt x="288" y="898"/>
                      <a:pt x="450" y="976"/>
                      <a:pt x="612" y="976"/>
                    </a:cubicBezTo>
                    <a:cubicBezTo>
                      <a:pt x="818" y="976"/>
                      <a:pt x="1022" y="850"/>
                      <a:pt x="1086" y="618"/>
                    </a:cubicBezTo>
                    <a:cubicBezTo>
                      <a:pt x="1148" y="354"/>
                      <a:pt x="998" y="91"/>
                      <a:pt x="734" y="15"/>
                    </a:cubicBezTo>
                    <a:cubicBezTo>
                      <a:pt x="693" y="5"/>
                      <a:pt x="653" y="1"/>
                      <a:pt x="6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5" name="Google Shape;705;p11"/>
              <p:cNvSpPr/>
              <p:nvPr/>
            </p:nvSpPr>
            <p:spPr>
              <a:xfrm>
                <a:off x="2031361" y="1512823"/>
                <a:ext cx="26210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971" extrusionOk="0">
                    <a:moveTo>
                      <a:pt x="612" y="0"/>
                    </a:moveTo>
                    <a:cubicBezTo>
                      <a:pt x="251" y="0"/>
                      <a:pt x="1" y="397"/>
                      <a:pt x="192" y="734"/>
                    </a:cubicBezTo>
                    <a:cubicBezTo>
                      <a:pt x="285" y="887"/>
                      <a:pt x="452" y="970"/>
                      <a:pt x="621" y="970"/>
                    </a:cubicBezTo>
                    <a:cubicBezTo>
                      <a:pt x="702" y="970"/>
                      <a:pt x="784" y="951"/>
                      <a:pt x="858" y="910"/>
                    </a:cubicBezTo>
                    <a:cubicBezTo>
                      <a:pt x="1235" y="684"/>
                      <a:pt x="1159" y="131"/>
                      <a:pt x="745" y="18"/>
                    </a:cubicBezTo>
                    <a:cubicBezTo>
                      <a:pt x="699" y="6"/>
                      <a:pt x="655" y="0"/>
                      <a:pt x="61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6" name="Google Shape;706;p11"/>
              <p:cNvSpPr/>
              <p:nvPr/>
            </p:nvSpPr>
            <p:spPr>
              <a:xfrm>
                <a:off x="1635328" y="832578"/>
                <a:ext cx="26231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74" extrusionOk="0">
                    <a:moveTo>
                      <a:pt x="625" y="0"/>
                    </a:moveTo>
                    <a:cubicBezTo>
                      <a:pt x="267" y="0"/>
                      <a:pt x="1" y="391"/>
                      <a:pt x="205" y="731"/>
                    </a:cubicBezTo>
                    <a:cubicBezTo>
                      <a:pt x="289" y="884"/>
                      <a:pt x="454" y="973"/>
                      <a:pt x="622" y="973"/>
                    </a:cubicBezTo>
                    <a:cubicBezTo>
                      <a:pt x="703" y="973"/>
                      <a:pt x="784" y="952"/>
                      <a:pt x="858" y="907"/>
                    </a:cubicBezTo>
                    <a:cubicBezTo>
                      <a:pt x="1235" y="694"/>
                      <a:pt x="1160" y="128"/>
                      <a:pt x="745" y="15"/>
                    </a:cubicBezTo>
                    <a:cubicBezTo>
                      <a:pt x="704" y="5"/>
                      <a:pt x="664" y="0"/>
                      <a:pt x="6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7" name="Google Shape;707;p11"/>
              <p:cNvSpPr/>
              <p:nvPr/>
            </p:nvSpPr>
            <p:spPr>
              <a:xfrm>
                <a:off x="2213832" y="1273115"/>
                <a:ext cx="24852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977" extrusionOk="0">
                    <a:moveTo>
                      <a:pt x="615" y="0"/>
                    </a:moveTo>
                    <a:cubicBezTo>
                      <a:pt x="536" y="0"/>
                      <a:pt x="455" y="21"/>
                      <a:pt x="377" y="66"/>
                    </a:cubicBezTo>
                    <a:cubicBezTo>
                      <a:pt x="0" y="292"/>
                      <a:pt x="76" y="845"/>
                      <a:pt x="490" y="958"/>
                    </a:cubicBezTo>
                    <a:cubicBezTo>
                      <a:pt x="534" y="971"/>
                      <a:pt x="578" y="977"/>
                      <a:pt x="621" y="977"/>
                    </a:cubicBezTo>
                    <a:cubicBezTo>
                      <a:pt x="837" y="977"/>
                      <a:pt x="1029" y="829"/>
                      <a:pt x="1081" y="619"/>
                    </a:cubicBezTo>
                    <a:cubicBezTo>
                      <a:pt x="1170" y="282"/>
                      <a:pt x="908" y="0"/>
                      <a:pt x="6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8" name="Google Shape;708;p11"/>
              <p:cNvSpPr/>
              <p:nvPr/>
            </p:nvSpPr>
            <p:spPr>
              <a:xfrm>
                <a:off x="1452730" y="1072201"/>
                <a:ext cx="2508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970" extrusionOk="0">
                    <a:moveTo>
                      <a:pt x="626" y="0"/>
                    </a:moveTo>
                    <a:cubicBezTo>
                      <a:pt x="544" y="0"/>
                      <a:pt x="459" y="22"/>
                      <a:pt x="377" y="71"/>
                    </a:cubicBezTo>
                    <a:cubicBezTo>
                      <a:pt x="0" y="285"/>
                      <a:pt x="75" y="850"/>
                      <a:pt x="503" y="951"/>
                    </a:cubicBezTo>
                    <a:cubicBezTo>
                      <a:pt x="545" y="963"/>
                      <a:pt x="587" y="969"/>
                      <a:pt x="628" y="969"/>
                    </a:cubicBezTo>
                    <a:cubicBezTo>
                      <a:pt x="837" y="969"/>
                      <a:pt x="1030" y="821"/>
                      <a:pt x="1093" y="611"/>
                    </a:cubicBezTo>
                    <a:cubicBezTo>
                      <a:pt x="1182" y="286"/>
                      <a:pt x="923" y="0"/>
                      <a:pt x="6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9" name="Google Shape;709;p11"/>
              <p:cNvSpPr/>
              <p:nvPr/>
            </p:nvSpPr>
            <p:spPr>
              <a:xfrm>
                <a:off x="2174613" y="974663"/>
                <a:ext cx="23769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976" extrusionOk="0">
                    <a:moveTo>
                      <a:pt x="566" y="0"/>
                    </a:moveTo>
                    <a:cubicBezTo>
                      <a:pt x="359" y="0"/>
                      <a:pt x="153" y="129"/>
                      <a:pt x="89" y="369"/>
                    </a:cubicBezTo>
                    <a:cubicBezTo>
                      <a:pt x="0" y="696"/>
                      <a:pt x="261" y="976"/>
                      <a:pt x="561" y="976"/>
                    </a:cubicBezTo>
                    <a:cubicBezTo>
                      <a:pt x="642" y="976"/>
                      <a:pt x="725" y="955"/>
                      <a:pt x="805" y="910"/>
                    </a:cubicBezTo>
                    <a:cubicBezTo>
                      <a:pt x="1031" y="772"/>
                      <a:pt x="1119" y="483"/>
                      <a:pt x="981" y="244"/>
                    </a:cubicBezTo>
                    <a:cubicBezTo>
                      <a:pt x="888" y="79"/>
                      <a:pt x="727" y="0"/>
                      <a:pt x="5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0" name="Google Shape;710;p11"/>
              <p:cNvSpPr/>
              <p:nvPr/>
            </p:nvSpPr>
            <p:spPr>
              <a:xfrm>
                <a:off x="1494559" y="1370653"/>
                <a:ext cx="23515" cy="20756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978" extrusionOk="0">
                    <a:moveTo>
                      <a:pt x="556" y="1"/>
                    </a:moveTo>
                    <a:cubicBezTo>
                      <a:pt x="354" y="1"/>
                      <a:pt x="153" y="127"/>
                      <a:pt x="90" y="358"/>
                    </a:cubicBezTo>
                    <a:cubicBezTo>
                      <a:pt x="1" y="695"/>
                      <a:pt x="263" y="977"/>
                      <a:pt x="556" y="977"/>
                    </a:cubicBezTo>
                    <a:cubicBezTo>
                      <a:pt x="635" y="977"/>
                      <a:pt x="716" y="957"/>
                      <a:pt x="794" y="911"/>
                    </a:cubicBezTo>
                    <a:cubicBezTo>
                      <a:pt x="1032" y="773"/>
                      <a:pt x="1108" y="471"/>
                      <a:pt x="970" y="245"/>
                    </a:cubicBezTo>
                    <a:cubicBezTo>
                      <a:pt x="875" y="79"/>
                      <a:pt x="715" y="1"/>
                      <a:pt x="5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11" name="Google Shape;711;p11"/>
            <p:cNvGrpSpPr/>
            <p:nvPr/>
          </p:nvGrpSpPr>
          <p:grpSpPr>
            <a:xfrm rot="10800000">
              <a:off x="7291726" y="3535116"/>
              <a:ext cx="1050248" cy="955331"/>
              <a:chOff x="350207" y="428077"/>
              <a:chExt cx="1190352" cy="1082774"/>
            </a:xfrm>
          </p:grpSpPr>
          <p:sp>
            <p:nvSpPr>
              <p:cNvPr id="712" name="Google Shape;712;p11"/>
              <p:cNvSpPr/>
              <p:nvPr/>
            </p:nvSpPr>
            <p:spPr>
              <a:xfrm rot="-5400000">
                <a:off x="206964" y="1103702"/>
                <a:ext cx="550392" cy="263905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3" name="Google Shape;713;p11"/>
              <p:cNvSpPr/>
              <p:nvPr/>
            </p:nvSpPr>
            <p:spPr>
              <a:xfrm flipH="1">
                <a:off x="986458" y="428077"/>
                <a:ext cx="554102" cy="265649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14" name="Google Shape;714;p11"/>
          <p:cNvGrpSpPr/>
          <p:nvPr/>
        </p:nvGrpSpPr>
        <p:grpSpPr>
          <a:xfrm>
            <a:off x="10636709" y="114889"/>
            <a:ext cx="1480216" cy="1439272"/>
            <a:chOff x="7266682" y="535017"/>
            <a:chExt cx="1110162" cy="1079454"/>
          </a:xfrm>
        </p:grpSpPr>
        <p:grpSp>
          <p:nvGrpSpPr>
            <p:cNvPr id="715" name="Google Shape;715;p11"/>
            <p:cNvGrpSpPr/>
            <p:nvPr/>
          </p:nvGrpSpPr>
          <p:grpSpPr>
            <a:xfrm>
              <a:off x="7810756" y="535017"/>
              <a:ext cx="566087" cy="566199"/>
              <a:chOff x="1349525" y="686207"/>
              <a:chExt cx="993659" cy="993680"/>
            </a:xfrm>
          </p:grpSpPr>
          <p:grpSp>
            <p:nvGrpSpPr>
              <p:cNvPr id="716" name="Google Shape;716;p11"/>
              <p:cNvGrpSpPr/>
              <p:nvPr/>
            </p:nvGrpSpPr>
            <p:grpSpPr>
              <a:xfrm>
                <a:off x="1349525" y="686207"/>
                <a:ext cx="993659" cy="993680"/>
                <a:chOff x="1349525" y="686207"/>
                <a:chExt cx="993659" cy="993680"/>
              </a:xfrm>
            </p:grpSpPr>
            <p:sp>
              <p:nvSpPr>
                <p:cNvPr id="717" name="Google Shape;717;p11"/>
                <p:cNvSpPr/>
                <p:nvPr/>
              </p:nvSpPr>
              <p:spPr>
                <a:xfrm>
                  <a:off x="2115423" y="1452127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1408" y="0"/>
                      </a:moveTo>
                      <a:lnTo>
                        <a:pt x="0" y="1408"/>
                      </a:lnTo>
                      <a:lnTo>
                        <a:pt x="3180" y="4574"/>
                      </a:lnTo>
                      <a:lnTo>
                        <a:pt x="4587" y="3167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8" name="Google Shape;718;p11"/>
                <p:cNvSpPr/>
                <p:nvPr/>
              </p:nvSpPr>
              <p:spPr>
                <a:xfrm>
                  <a:off x="1480192" y="816619"/>
                  <a:ext cx="97093" cy="97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88" extrusionOk="0">
                      <a:moveTo>
                        <a:pt x="1408" y="0"/>
                      </a:moveTo>
                      <a:lnTo>
                        <a:pt x="0" y="1420"/>
                      </a:lnTo>
                      <a:lnTo>
                        <a:pt x="3167" y="4587"/>
                      </a:lnTo>
                      <a:lnTo>
                        <a:pt x="4574" y="3180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9" name="Google Shape;719;p11"/>
                <p:cNvSpPr/>
                <p:nvPr/>
              </p:nvSpPr>
              <p:spPr>
                <a:xfrm>
                  <a:off x="2248234" y="1161973"/>
                  <a:ext cx="94949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74" y="1986"/>
                      </a:lnTo>
                      <a:lnTo>
                        <a:pt x="447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0" name="Google Shape;720;p11"/>
                <p:cNvSpPr/>
                <p:nvPr/>
              </p:nvSpPr>
              <p:spPr>
                <a:xfrm>
                  <a:off x="1349525" y="1161973"/>
                  <a:ext cx="95225" cy="4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7" h="1986" extrusionOk="0">
                      <a:moveTo>
                        <a:pt x="0" y="0"/>
                      </a:moveTo>
                      <a:lnTo>
                        <a:pt x="0" y="1986"/>
                      </a:lnTo>
                      <a:lnTo>
                        <a:pt x="4486" y="1986"/>
                      </a:lnTo>
                      <a:lnTo>
                        <a:pt x="448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1" name="Google Shape;721;p11"/>
                <p:cNvSpPr/>
                <p:nvPr/>
              </p:nvSpPr>
              <p:spPr>
                <a:xfrm>
                  <a:off x="2115423" y="816895"/>
                  <a:ext cx="97369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8" h="4575" extrusionOk="0">
                      <a:moveTo>
                        <a:pt x="3180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87" y="1407"/>
                      </a:lnTo>
                      <a:lnTo>
                        <a:pt x="318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2" name="Google Shape;722;p11"/>
                <p:cNvSpPr/>
                <p:nvPr/>
              </p:nvSpPr>
              <p:spPr>
                <a:xfrm>
                  <a:off x="1480192" y="1452127"/>
                  <a:ext cx="97093" cy="97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5" h="4575" extrusionOk="0">
                      <a:moveTo>
                        <a:pt x="3167" y="0"/>
                      </a:moveTo>
                      <a:lnTo>
                        <a:pt x="0" y="3167"/>
                      </a:lnTo>
                      <a:lnTo>
                        <a:pt x="1408" y="4574"/>
                      </a:lnTo>
                      <a:lnTo>
                        <a:pt x="4574" y="1408"/>
                      </a:lnTo>
                      <a:lnTo>
                        <a:pt x="316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3" name="Google Shape;723;p11"/>
                <p:cNvSpPr/>
                <p:nvPr/>
              </p:nvSpPr>
              <p:spPr>
                <a:xfrm>
                  <a:off x="1825269" y="686207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1"/>
                      </a:moveTo>
                      <a:lnTo>
                        <a:pt x="1" y="4487"/>
                      </a:lnTo>
                      <a:lnTo>
                        <a:pt x="1999" y="4487"/>
                      </a:lnTo>
                      <a:lnTo>
                        <a:pt x="199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4" name="Google Shape;724;p11"/>
                <p:cNvSpPr/>
                <p:nvPr/>
              </p:nvSpPr>
              <p:spPr>
                <a:xfrm>
                  <a:off x="1825269" y="1584661"/>
                  <a:ext cx="42424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4487" extrusionOk="0">
                      <a:moveTo>
                        <a:pt x="1" y="0"/>
                      </a:moveTo>
                      <a:lnTo>
                        <a:pt x="1" y="4486"/>
                      </a:lnTo>
                      <a:lnTo>
                        <a:pt x="1999" y="4486"/>
                      </a:lnTo>
                      <a:lnTo>
                        <a:pt x="199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5" name="Google Shape;725;p11"/>
                <p:cNvSpPr/>
                <p:nvPr/>
              </p:nvSpPr>
              <p:spPr>
                <a:xfrm>
                  <a:off x="1921280" y="1568129"/>
                  <a:ext cx="63498" cy="10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2" h="4826" extrusionOk="0">
                      <a:moveTo>
                        <a:pt x="1936" y="0"/>
                      </a:moveTo>
                      <a:lnTo>
                        <a:pt x="0" y="478"/>
                      </a:lnTo>
                      <a:lnTo>
                        <a:pt x="1069" y="4826"/>
                      </a:lnTo>
                      <a:lnTo>
                        <a:pt x="2991" y="4361"/>
                      </a:lnTo>
                      <a:lnTo>
                        <a:pt x="193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6" name="Google Shape;726;p11"/>
                <p:cNvSpPr/>
                <p:nvPr/>
              </p:nvSpPr>
              <p:spPr>
                <a:xfrm>
                  <a:off x="1707930" y="695269"/>
                  <a:ext cx="63752" cy="102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4" h="4827" extrusionOk="0">
                      <a:moveTo>
                        <a:pt x="1936" y="1"/>
                      </a:moveTo>
                      <a:lnTo>
                        <a:pt x="1" y="478"/>
                      </a:lnTo>
                      <a:lnTo>
                        <a:pt x="1069" y="4826"/>
                      </a:lnTo>
                      <a:lnTo>
                        <a:pt x="3004" y="4361"/>
                      </a:lnTo>
                      <a:lnTo>
                        <a:pt x="193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7" name="Google Shape;727;p11"/>
                <p:cNvSpPr/>
                <p:nvPr/>
              </p:nvSpPr>
              <p:spPr>
                <a:xfrm>
                  <a:off x="2178624" y="1373455"/>
                  <a:ext cx="103502" cy="85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7" h="4034" extrusionOk="0">
                      <a:moveTo>
                        <a:pt x="1044" y="0"/>
                      </a:moveTo>
                      <a:lnTo>
                        <a:pt x="1" y="1697"/>
                      </a:lnTo>
                      <a:lnTo>
                        <a:pt x="3833" y="4034"/>
                      </a:lnTo>
                      <a:lnTo>
                        <a:pt x="4876" y="2325"/>
                      </a:lnTo>
                      <a:lnTo>
                        <a:pt x="104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8" name="Google Shape;728;p11"/>
                <p:cNvSpPr/>
                <p:nvPr/>
              </p:nvSpPr>
              <p:spPr>
                <a:xfrm>
                  <a:off x="1410858" y="907027"/>
                  <a:ext cx="103226" cy="85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4022" extrusionOk="0">
                      <a:moveTo>
                        <a:pt x="1031" y="0"/>
                      </a:moveTo>
                      <a:lnTo>
                        <a:pt x="0" y="1697"/>
                      </a:lnTo>
                      <a:lnTo>
                        <a:pt x="3833" y="4021"/>
                      </a:lnTo>
                      <a:lnTo>
                        <a:pt x="4863" y="2325"/>
                      </a:lnTo>
                      <a:lnTo>
                        <a:pt x="103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9" name="Google Shape;729;p11"/>
                <p:cNvSpPr/>
                <p:nvPr/>
              </p:nvSpPr>
              <p:spPr>
                <a:xfrm>
                  <a:off x="2231702" y="1044633"/>
                  <a:ext cx="102420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6" h="3004" extrusionOk="0">
                      <a:moveTo>
                        <a:pt x="4348" y="0"/>
                      </a:moveTo>
                      <a:lnTo>
                        <a:pt x="0" y="1068"/>
                      </a:lnTo>
                      <a:lnTo>
                        <a:pt x="465" y="3004"/>
                      </a:lnTo>
                      <a:lnTo>
                        <a:pt x="4826" y="1936"/>
                      </a:lnTo>
                      <a:lnTo>
                        <a:pt x="434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0" name="Google Shape;730;p11"/>
                <p:cNvSpPr/>
                <p:nvPr/>
              </p:nvSpPr>
              <p:spPr>
                <a:xfrm>
                  <a:off x="1358841" y="1257707"/>
                  <a:ext cx="102441" cy="63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7" h="3004" extrusionOk="0">
                      <a:moveTo>
                        <a:pt x="4349" y="1"/>
                      </a:moveTo>
                      <a:lnTo>
                        <a:pt x="1" y="1069"/>
                      </a:lnTo>
                      <a:lnTo>
                        <a:pt x="466" y="3004"/>
                      </a:lnTo>
                      <a:lnTo>
                        <a:pt x="4826" y="1936"/>
                      </a:lnTo>
                      <a:lnTo>
                        <a:pt x="434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1" name="Google Shape;731;p11"/>
                <p:cNvSpPr/>
                <p:nvPr/>
              </p:nvSpPr>
              <p:spPr>
                <a:xfrm>
                  <a:off x="2037028" y="747540"/>
                  <a:ext cx="853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2" h="4864" extrusionOk="0">
                      <a:moveTo>
                        <a:pt x="2325" y="1"/>
                      </a:moveTo>
                      <a:lnTo>
                        <a:pt x="0" y="3821"/>
                      </a:lnTo>
                      <a:lnTo>
                        <a:pt x="1696" y="4864"/>
                      </a:lnTo>
                      <a:lnTo>
                        <a:pt x="4021" y="1031"/>
                      </a:lnTo>
                      <a:lnTo>
                        <a:pt x="232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2" name="Google Shape;732;p11"/>
                <p:cNvSpPr/>
                <p:nvPr/>
              </p:nvSpPr>
              <p:spPr>
                <a:xfrm>
                  <a:off x="1570324" y="1515327"/>
                  <a:ext cx="85633" cy="103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5" h="4876" extrusionOk="0">
                      <a:moveTo>
                        <a:pt x="2338" y="0"/>
                      </a:moveTo>
                      <a:lnTo>
                        <a:pt x="1" y="3833"/>
                      </a:lnTo>
                      <a:lnTo>
                        <a:pt x="1710" y="4876"/>
                      </a:lnTo>
                      <a:lnTo>
                        <a:pt x="4034" y="1043"/>
                      </a:lnTo>
                      <a:lnTo>
                        <a:pt x="233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3" name="Google Shape;733;p11"/>
                <p:cNvSpPr/>
                <p:nvPr/>
              </p:nvSpPr>
              <p:spPr>
                <a:xfrm>
                  <a:off x="2021556" y="1524665"/>
                  <a:ext cx="82959" cy="103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89" extrusionOk="0">
                      <a:moveTo>
                        <a:pt x="1747" y="0"/>
                      </a:moveTo>
                      <a:lnTo>
                        <a:pt x="0" y="968"/>
                      </a:lnTo>
                      <a:lnTo>
                        <a:pt x="2162" y="4888"/>
                      </a:lnTo>
                      <a:lnTo>
                        <a:pt x="3908" y="3933"/>
                      </a:lnTo>
                      <a:lnTo>
                        <a:pt x="174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4" name="Google Shape;734;p11"/>
                <p:cNvSpPr/>
                <p:nvPr/>
              </p:nvSpPr>
              <p:spPr>
                <a:xfrm>
                  <a:off x="1588193" y="737671"/>
                  <a:ext cx="82959" cy="103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9" h="4890" extrusionOk="0">
                      <a:moveTo>
                        <a:pt x="1747" y="1"/>
                      </a:moveTo>
                      <a:lnTo>
                        <a:pt x="1" y="956"/>
                      </a:lnTo>
                      <a:lnTo>
                        <a:pt x="2162" y="4889"/>
                      </a:lnTo>
                      <a:lnTo>
                        <a:pt x="3909" y="3921"/>
                      </a:lnTo>
                      <a:lnTo>
                        <a:pt x="174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5" name="Google Shape;735;p11"/>
                <p:cNvSpPr/>
                <p:nvPr/>
              </p:nvSpPr>
              <p:spPr>
                <a:xfrm>
                  <a:off x="2227690" y="1276638"/>
                  <a:ext cx="103226" cy="67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8" extrusionOk="0">
                      <a:moveTo>
                        <a:pt x="554" y="1"/>
                      </a:moveTo>
                      <a:lnTo>
                        <a:pt x="1" y="1911"/>
                      </a:lnTo>
                      <a:lnTo>
                        <a:pt x="4298" y="3167"/>
                      </a:lnTo>
                      <a:lnTo>
                        <a:pt x="4864" y="1257"/>
                      </a:lnTo>
                      <a:lnTo>
                        <a:pt x="55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6" name="Google Shape;736;p11"/>
                <p:cNvSpPr/>
                <p:nvPr/>
              </p:nvSpPr>
              <p:spPr>
                <a:xfrm>
                  <a:off x="1363383" y="1024366"/>
                  <a:ext cx="103226" cy="67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3167" extrusionOk="0">
                      <a:moveTo>
                        <a:pt x="553" y="0"/>
                      </a:moveTo>
                      <a:lnTo>
                        <a:pt x="0" y="1923"/>
                      </a:lnTo>
                      <a:lnTo>
                        <a:pt x="4311" y="3167"/>
                      </a:lnTo>
                      <a:lnTo>
                        <a:pt x="4864" y="1257"/>
                      </a:lnTo>
                      <a:lnTo>
                        <a:pt x="55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7" name="Google Shape;737;p11"/>
                <p:cNvSpPr/>
                <p:nvPr/>
              </p:nvSpPr>
              <p:spPr>
                <a:xfrm>
                  <a:off x="2188217" y="924896"/>
                  <a:ext cx="103778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" h="3909" extrusionOk="0">
                      <a:moveTo>
                        <a:pt x="3922" y="0"/>
                      </a:moveTo>
                      <a:lnTo>
                        <a:pt x="1" y="2162"/>
                      </a:lnTo>
                      <a:lnTo>
                        <a:pt x="956" y="3908"/>
                      </a:lnTo>
                      <a:lnTo>
                        <a:pt x="4889" y="1747"/>
                      </a:lnTo>
                      <a:lnTo>
                        <a:pt x="392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8" name="Google Shape;738;p11"/>
                <p:cNvSpPr/>
                <p:nvPr/>
              </p:nvSpPr>
              <p:spPr>
                <a:xfrm>
                  <a:off x="1400989" y="1358238"/>
                  <a:ext cx="103757" cy="8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9" h="3909" extrusionOk="0">
                      <a:moveTo>
                        <a:pt x="3933" y="1"/>
                      </a:moveTo>
                      <a:lnTo>
                        <a:pt x="0" y="2162"/>
                      </a:lnTo>
                      <a:lnTo>
                        <a:pt x="968" y="3909"/>
                      </a:lnTo>
                      <a:lnTo>
                        <a:pt x="4888" y="1748"/>
                      </a:lnTo>
                      <a:lnTo>
                        <a:pt x="393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9" name="Google Shape;739;p11"/>
                <p:cNvSpPr/>
                <p:nvPr/>
              </p:nvSpPr>
              <p:spPr>
                <a:xfrm>
                  <a:off x="1937812" y="699810"/>
                  <a:ext cx="67233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8" h="4864" extrusionOk="0">
                      <a:moveTo>
                        <a:pt x="1257" y="1"/>
                      </a:moveTo>
                      <a:lnTo>
                        <a:pt x="1" y="4311"/>
                      </a:lnTo>
                      <a:lnTo>
                        <a:pt x="1923" y="4864"/>
                      </a:lnTo>
                      <a:lnTo>
                        <a:pt x="3167" y="566"/>
                      </a:lnTo>
                      <a:lnTo>
                        <a:pt x="125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0" name="Google Shape;740;p11"/>
                <p:cNvSpPr/>
                <p:nvPr/>
              </p:nvSpPr>
              <p:spPr>
                <a:xfrm>
                  <a:off x="1687939" y="1563057"/>
                  <a:ext cx="66957" cy="103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5" h="4864" extrusionOk="0">
                      <a:moveTo>
                        <a:pt x="1244" y="1"/>
                      </a:moveTo>
                      <a:lnTo>
                        <a:pt x="0" y="4298"/>
                      </a:lnTo>
                      <a:lnTo>
                        <a:pt x="1910" y="4864"/>
                      </a:lnTo>
                      <a:lnTo>
                        <a:pt x="3154" y="553"/>
                      </a:lnTo>
                      <a:lnTo>
                        <a:pt x="124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741" name="Google Shape;741;p11"/>
              <p:cNvSpPr/>
              <p:nvPr/>
            </p:nvSpPr>
            <p:spPr>
              <a:xfrm>
                <a:off x="1379915" y="750490"/>
                <a:ext cx="899006" cy="865156"/>
              </a:xfrm>
              <a:custGeom>
                <a:avLst/>
                <a:gdLst/>
                <a:ahLst/>
                <a:cxnLst/>
                <a:rect l="l" t="t" r="r" b="b"/>
                <a:pathLst>
                  <a:path w="42361" h="40766" extrusionOk="0">
                    <a:moveTo>
                      <a:pt x="21983" y="3545"/>
                    </a:moveTo>
                    <a:cubicBezTo>
                      <a:pt x="24152" y="3545"/>
                      <a:pt x="26340" y="3964"/>
                      <a:pt x="28425" y="4825"/>
                    </a:cubicBezTo>
                    <a:cubicBezTo>
                      <a:pt x="34720" y="7427"/>
                      <a:pt x="38817" y="13571"/>
                      <a:pt x="38829" y="20382"/>
                    </a:cubicBezTo>
                    <a:cubicBezTo>
                      <a:pt x="38829" y="29681"/>
                      <a:pt x="31290" y="37220"/>
                      <a:pt x="21978" y="37220"/>
                    </a:cubicBezTo>
                    <a:lnTo>
                      <a:pt x="21978" y="37233"/>
                    </a:lnTo>
                    <a:cubicBezTo>
                      <a:pt x="15168" y="37220"/>
                      <a:pt x="9035" y="33124"/>
                      <a:pt x="6422" y="26828"/>
                    </a:cubicBezTo>
                    <a:cubicBezTo>
                      <a:pt x="3821" y="20533"/>
                      <a:pt x="5253" y="13295"/>
                      <a:pt x="10078" y="8482"/>
                    </a:cubicBezTo>
                    <a:cubicBezTo>
                      <a:pt x="13298" y="5255"/>
                      <a:pt x="17602" y="3545"/>
                      <a:pt x="21983" y="3545"/>
                    </a:cubicBezTo>
                    <a:close/>
                    <a:moveTo>
                      <a:pt x="21978" y="0"/>
                    </a:moveTo>
                    <a:cubicBezTo>
                      <a:pt x="13735" y="0"/>
                      <a:pt x="6309" y="4964"/>
                      <a:pt x="3155" y="12579"/>
                    </a:cubicBezTo>
                    <a:cubicBezTo>
                      <a:pt x="1" y="20194"/>
                      <a:pt x="1747" y="28965"/>
                      <a:pt x="7578" y="34795"/>
                    </a:cubicBezTo>
                    <a:cubicBezTo>
                      <a:pt x="11467" y="38693"/>
                      <a:pt x="16676" y="40766"/>
                      <a:pt x="21977" y="40766"/>
                    </a:cubicBezTo>
                    <a:cubicBezTo>
                      <a:pt x="24606" y="40766"/>
                      <a:pt x="27257" y="40256"/>
                      <a:pt x="29782" y="39206"/>
                    </a:cubicBezTo>
                    <a:cubicBezTo>
                      <a:pt x="37397" y="36052"/>
                      <a:pt x="42360" y="28625"/>
                      <a:pt x="42360" y="20382"/>
                    </a:cubicBezTo>
                    <a:cubicBezTo>
                      <a:pt x="42360" y="9123"/>
                      <a:pt x="33237" y="0"/>
                      <a:pt x="219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2" name="Google Shape;742;p11"/>
              <p:cNvSpPr/>
              <p:nvPr/>
            </p:nvSpPr>
            <p:spPr>
              <a:xfrm>
                <a:off x="1490866" y="853419"/>
                <a:ext cx="685105" cy="659213"/>
              </a:xfrm>
              <a:custGeom>
                <a:avLst/>
                <a:gdLst/>
                <a:ahLst/>
                <a:cxnLst/>
                <a:rect l="l" t="t" r="r" b="b"/>
                <a:pathLst>
                  <a:path w="32282" h="31062" extrusionOk="0">
                    <a:moveTo>
                      <a:pt x="16756" y="5191"/>
                    </a:moveTo>
                    <a:cubicBezTo>
                      <a:pt x="18088" y="5191"/>
                      <a:pt x="19431" y="5449"/>
                      <a:pt x="20709" y="5982"/>
                    </a:cubicBezTo>
                    <a:cubicBezTo>
                      <a:pt x="24579" y="7578"/>
                      <a:pt x="27092" y="11348"/>
                      <a:pt x="27092" y="15532"/>
                    </a:cubicBezTo>
                    <a:cubicBezTo>
                      <a:pt x="27092" y="21237"/>
                      <a:pt x="22468" y="25874"/>
                      <a:pt x="16750" y="25874"/>
                    </a:cubicBezTo>
                    <a:cubicBezTo>
                      <a:pt x="12579" y="25874"/>
                      <a:pt x="8796" y="23348"/>
                      <a:pt x="7200" y="19490"/>
                    </a:cubicBezTo>
                    <a:cubicBezTo>
                      <a:pt x="5604" y="15620"/>
                      <a:pt x="6484" y="11172"/>
                      <a:pt x="9437" y="8219"/>
                    </a:cubicBezTo>
                    <a:cubicBezTo>
                      <a:pt x="11420" y="6244"/>
                      <a:pt x="14067" y="5191"/>
                      <a:pt x="16756" y="5191"/>
                    </a:cubicBezTo>
                    <a:close/>
                    <a:moveTo>
                      <a:pt x="16750" y="1"/>
                    </a:moveTo>
                    <a:cubicBezTo>
                      <a:pt x="10480" y="1"/>
                      <a:pt x="4813" y="3783"/>
                      <a:pt x="2413" y="9588"/>
                    </a:cubicBezTo>
                    <a:cubicBezTo>
                      <a:pt x="0" y="15394"/>
                      <a:pt x="1332" y="22066"/>
                      <a:pt x="5780" y="26515"/>
                    </a:cubicBezTo>
                    <a:cubicBezTo>
                      <a:pt x="8749" y="29483"/>
                      <a:pt x="12725" y="31062"/>
                      <a:pt x="16767" y="31062"/>
                    </a:cubicBezTo>
                    <a:cubicBezTo>
                      <a:pt x="18764" y="31062"/>
                      <a:pt x="20778" y="30676"/>
                      <a:pt x="22694" y="29882"/>
                    </a:cubicBezTo>
                    <a:cubicBezTo>
                      <a:pt x="28500" y="27470"/>
                      <a:pt x="32282" y="21815"/>
                      <a:pt x="32282" y="15532"/>
                    </a:cubicBezTo>
                    <a:cubicBezTo>
                      <a:pt x="32282" y="6950"/>
                      <a:pt x="25333" y="1"/>
                      <a:pt x="1675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3" name="Google Shape;743;p11"/>
              <p:cNvSpPr/>
              <p:nvPr/>
            </p:nvSpPr>
            <p:spPr>
              <a:xfrm>
                <a:off x="1536728" y="895821"/>
                <a:ext cx="597116" cy="574514"/>
              </a:xfrm>
              <a:custGeom>
                <a:avLst/>
                <a:gdLst/>
                <a:ahLst/>
                <a:cxnLst/>
                <a:rect l="l" t="t" r="r" b="b"/>
                <a:pathLst>
                  <a:path w="28136" h="27071" extrusionOk="0">
                    <a:moveTo>
                      <a:pt x="14605" y="4519"/>
                    </a:moveTo>
                    <a:cubicBezTo>
                      <a:pt x="15764" y="4519"/>
                      <a:pt x="16933" y="4742"/>
                      <a:pt x="18045" y="5203"/>
                    </a:cubicBezTo>
                    <a:cubicBezTo>
                      <a:pt x="21413" y="6598"/>
                      <a:pt x="23612" y="9890"/>
                      <a:pt x="23612" y="13534"/>
                    </a:cubicBezTo>
                    <a:cubicBezTo>
                      <a:pt x="23612" y="18510"/>
                      <a:pt x="19578" y="22544"/>
                      <a:pt x="14589" y="22544"/>
                    </a:cubicBezTo>
                    <a:cubicBezTo>
                      <a:pt x="10945" y="22544"/>
                      <a:pt x="7666" y="20345"/>
                      <a:pt x="6271" y="16977"/>
                    </a:cubicBezTo>
                    <a:cubicBezTo>
                      <a:pt x="4876" y="13609"/>
                      <a:pt x="5642" y="9739"/>
                      <a:pt x="8218" y="7163"/>
                    </a:cubicBezTo>
                    <a:cubicBezTo>
                      <a:pt x="9944" y="5438"/>
                      <a:pt x="12255" y="4519"/>
                      <a:pt x="14605" y="4519"/>
                    </a:cubicBezTo>
                    <a:close/>
                    <a:moveTo>
                      <a:pt x="14589" y="1"/>
                    </a:moveTo>
                    <a:cubicBezTo>
                      <a:pt x="9123" y="1"/>
                      <a:pt x="4185" y="3305"/>
                      <a:pt x="2086" y="8357"/>
                    </a:cubicBezTo>
                    <a:cubicBezTo>
                      <a:pt x="0" y="13408"/>
                      <a:pt x="1156" y="19239"/>
                      <a:pt x="5027" y="23109"/>
                    </a:cubicBezTo>
                    <a:cubicBezTo>
                      <a:pt x="7614" y="25697"/>
                      <a:pt x="11072" y="27071"/>
                      <a:pt x="14593" y="27071"/>
                    </a:cubicBezTo>
                    <a:cubicBezTo>
                      <a:pt x="16339" y="27071"/>
                      <a:pt x="18100" y="26733"/>
                      <a:pt x="19779" y="26037"/>
                    </a:cubicBezTo>
                    <a:cubicBezTo>
                      <a:pt x="24831" y="23939"/>
                      <a:pt x="28136" y="19000"/>
                      <a:pt x="28136" y="13534"/>
                    </a:cubicBezTo>
                    <a:cubicBezTo>
                      <a:pt x="28123" y="6057"/>
                      <a:pt x="22066" y="1"/>
                      <a:pt x="145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4" name="Google Shape;744;p11"/>
              <p:cNvSpPr/>
              <p:nvPr/>
            </p:nvSpPr>
            <p:spPr>
              <a:xfrm>
                <a:off x="1678325" y="1027295"/>
                <a:ext cx="324046" cy="311546"/>
              </a:xfrm>
              <a:custGeom>
                <a:avLst/>
                <a:gdLst/>
                <a:ahLst/>
                <a:cxnLst/>
                <a:rect l="l" t="t" r="r" b="b"/>
                <a:pathLst>
                  <a:path w="15269" h="14680" extrusionOk="0">
                    <a:moveTo>
                      <a:pt x="7941" y="1"/>
                    </a:moveTo>
                    <a:cubicBezTo>
                      <a:pt x="7933" y="1"/>
                      <a:pt x="7925" y="1"/>
                      <a:pt x="7917" y="1"/>
                    </a:cubicBezTo>
                    <a:cubicBezTo>
                      <a:pt x="4952" y="1"/>
                      <a:pt x="2275" y="1785"/>
                      <a:pt x="1132" y="4524"/>
                    </a:cubicBezTo>
                    <a:cubicBezTo>
                      <a:pt x="1" y="7276"/>
                      <a:pt x="629" y="10430"/>
                      <a:pt x="2728" y="12529"/>
                    </a:cubicBezTo>
                    <a:cubicBezTo>
                      <a:pt x="4133" y="13934"/>
                      <a:pt x="6017" y="14680"/>
                      <a:pt x="7931" y="14680"/>
                    </a:cubicBezTo>
                    <a:cubicBezTo>
                      <a:pt x="8875" y="14680"/>
                      <a:pt x="9827" y="14498"/>
                      <a:pt x="10732" y="14125"/>
                    </a:cubicBezTo>
                    <a:cubicBezTo>
                      <a:pt x="13484" y="12981"/>
                      <a:pt x="15268" y="10305"/>
                      <a:pt x="15268" y="7339"/>
                    </a:cubicBezTo>
                    <a:cubicBezTo>
                      <a:pt x="15268" y="3288"/>
                      <a:pt x="11989" y="1"/>
                      <a:pt x="79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745" name="Google Shape;745;p11"/>
              <p:cNvGrpSpPr/>
              <p:nvPr/>
            </p:nvGrpSpPr>
            <p:grpSpPr>
              <a:xfrm>
                <a:off x="1706339" y="1046501"/>
                <a:ext cx="276826" cy="273155"/>
                <a:chOff x="1706339" y="1046501"/>
                <a:chExt cx="276826" cy="273155"/>
              </a:xfrm>
            </p:grpSpPr>
            <p:sp>
              <p:nvSpPr>
                <p:cNvPr id="746" name="Google Shape;746;p11"/>
                <p:cNvSpPr/>
                <p:nvPr/>
              </p:nvSpPr>
              <p:spPr>
                <a:xfrm>
                  <a:off x="1922086" y="1261973"/>
                  <a:ext cx="27483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5" h="972" extrusionOk="0">
                      <a:moveTo>
                        <a:pt x="641" y="1"/>
                      </a:moveTo>
                      <a:cubicBezTo>
                        <a:pt x="214" y="1"/>
                        <a:pt x="0" y="528"/>
                        <a:pt x="302" y="830"/>
                      </a:cubicBezTo>
                      <a:cubicBezTo>
                        <a:pt x="396" y="924"/>
                        <a:pt x="518" y="971"/>
                        <a:pt x="643" y="971"/>
                      </a:cubicBezTo>
                      <a:cubicBezTo>
                        <a:pt x="767" y="971"/>
                        <a:pt x="892" y="924"/>
                        <a:pt x="993" y="830"/>
                      </a:cubicBezTo>
                      <a:cubicBezTo>
                        <a:pt x="1294" y="528"/>
                        <a:pt x="1081" y="1"/>
                        <a:pt x="64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7" name="Google Shape;747;p11"/>
                <p:cNvSpPr/>
                <p:nvPr/>
              </p:nvSpPr>
              <p:spPr>
                <a:xfrm>
                  <a:off x="1743393" y="1083301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42" y="0"/>
                      </a:moveTo>
                      <a:cubicBezTo>
                        <a:pt x="215" y="0"/>
                        <a:pt x="1" y="528"/>
                        <a:pt x="303" y="830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30"/>
                      </a:cubicBezTo>
                      <a:cubicBezTo>
                        <a:pt x="1295" y="528"/>
                        <a:pt x="1082" y="0"/>
                        <a:pt x="64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8" name="Google Shape;748;p11"/>
                <p:cNvSpPr/>
                <p:nvPr/>
              </p:nvSpPr>
              <p:spPr>
                <a:xfrm>
                  <a:off x="1958886" y="1172669"/>
                  <a:ext cx="24279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80" extrusionOk="0">
                      <a:moveTo>
                        <a:pt x="655" y="0"/>
                      </a:moveTo>
                      <a:cubicBezTo>
                        <a:pt x="536" y="0"/>
                        <a:pt x="413" y="47"/>
                        <a:pt x="314" y="150"/>
                      </a:cubicBezTo>
                      <a:cubicBezTo>
                        <a:pt x="0" y="451"/>
                        <a:pt x="226" y="979"/>
                        <a:pt x="654" y="979"/>
                      </a:cubicBezTo>
                      <a:cubicBezTo>
                        <a:pt x="918" y="979"/>
                        <a:pt x="1144" y="753"/>
                        <a:pt x="1144" y="489"/>
                      </a:cubicBezTo>
                      <a:cubicBezTo>
                        <a:pt x="1135" y="194"/>
                        <a:pt x="900" y="0"/>
                        <a:pt x="65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9" name="Google Shape;749;p11"/>
                <p:cNvSpPr/>
                <p:nvPr/>
              </p:nvSpPr>
              <p:spPr>
                <a:xfrm>
                  <a:off x="1706339" y="1172669"/>
                  <a:ext cx="24024" cy="20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80" extrusionOk="0">
                      <a:moveTo>
                        <a:pt x="651" y="0"/>
                      </a:moveTo>
                      <a:cubicBezTo>
                        <a:pt x="530" y="0"/>
                        <a:pt x="405" y="47"/>
                        <a:pt x="302" y="150"/>
                      </a:cubicBezTo>
                      <a:cubicBezTo>
                        <a:pt x="0" y="451"/>
                        <a:pt x="214" y="979"/>
                        <a:pt x="654" y="979"/>
                      </a:cubicBezTo>
                      <a:cubicBezTo>
                        <a:pt x="918" y="967"/>
                        <a:pt x="1131" y="753"/>
                        <a:pt x="1131" y="489"/>
                      </a:cubicBezTo>
                      <a:cubicBezTo>
                        <a:pt x="1131" y="194"/>
                        <a:pt x="899" y="0"/>
                        <a:pt x="6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0" name="Google Shape;750;p11"/>
                <p:cNvSpPr/>
                <p:nvPr/>
              </p:nvSpPr>
              <p:spPr>
                <a:xfrm>
                  <a:off x="1925546" y="1083513"/>
                  <a:ext cx="21626" cy="20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61" extrusionOk="0">
                      <a:moveTo>
                        <a:pt x="486" y="0"/>
                      </a:moveTo>
                      <a:cubicBezTo>
                        <a:pt x="236" y="0"/>
                        <a:pt x="0" y="191"/>
                        <a:pt x="0" y="480"/>
                      </a:cubicBezTo>
                      <a:cubicBezTo>
                        <a:pt x="0" y="770"/>
                        <a:pt x="236" y="961"/>
                        <a:pt x="486" y="961"/>
                      </a:cubicBezTo>
                      <a:cubicBezTo>
                        <a:pt x="606" y="961"/>
                        <a:pt x="728" y="917"/>
                        <a:pt x="830" y="820"/>
                      </a:cubicBezTo>
                      <a:cubicBezTo>
                        <a:pt x="1018" y="631"/>
                        <a:pt x="1018" y="330"/>
                        <a:pt x="830" y="141"/>
                      </a:cubicBezTo>
                      <a:cubicBezTo>
                        <a:pt x="728" y="44"/>
                        <a:pt x="606" y="0"/>
                        <a:pt x="4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1" name="Google Shape;751;p11"/>
                <p:cNvSpPr/>
                <p:nvPr/>
              </p:nvSpPr>
              <p:spPr>
                <a:xfrm>
                  <a:off x="1746873" y="1261994"/>
                  <a:ext cx="21626" cy="2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6" extrusionOk="0">
                      <a:moveTo>
                        <a:pt x="480" y="1"/>
                      </a:moveTo>
                      <a:cubicBezTo>
                        <a:pt x="233" y="1"/>
                        <a:pt x="0" y="194"/>
                        <a:pt x="0" y="490"/>
                      </a:cubicBezTo>
                      <a:cubicBezTo>
                        <a:pt x="0" y="779"/>
                        <a:pt x="236" y="976"/>
                        <a:pt x="486" y="976"/>
                      </a:cubicBezTo>
                      <a:cubicBezTo>
                        <a:pt x="605" y="976"/>
                        <a:pt x="728" y="931"/>
                        <a:pt x="830" y="829"/>
                      </a:cubicBezTo>
                      <a:cubicBezTo>
                        <a:pt x="1018" y="640"/>
                        <a:pt x="1018" y="339"/>
                        <a:pt x="830" y="150"/>
                      </a:cubicBezTo>
                      <a:cubicBezTo>
                        <a:pt x="726" y="47"/>
                        <a:pt x="602" y="1"/>
                        <a:pt x="48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2" name="Google Shape;752;p11"/>
                <p:cNvSpPr/>
                <p:nvPr/>
              </p:nvSpPr>
              <p:spPr>
                <a:xfrm>
                  <a:off x="1832740" y="1046501"/>
                  <a:ext cx="24024" cy="20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67" extrusionOk="0">
                      <a:moveTo>
                        <a:pt x="641" y="0"/>
                      </a:moveTo>
                      <a:cubicBezTo>
                        <a:pt x="214" y="0"/>
                        <a:pt x="1" y="516"/>
                        <a:pt x="302" y="817"/>
                      </a:cubicBezTo>
                      <a:cubicBezTo>
                        <a:pt x="401" y="920"/>
                        <a:pt x="525" y="967"/>
                        <a:pt x="646" y="967"/>
                      </a:cubicBezTo>
                      <a:cubicBezTo>
                        <a:pt x="893" y="967"/>
                        <a:pt x="1131" y="773"/>
                        <a:pt x="1131" y="478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3" name="Google Shape;753;p11"/>
                <p:cNvSpPr/>
                <p:nvPr/>
              </p:nvSpPr>
              <p:spPr>
                <a:xfrm>
                  <a:off x="1832740" y="1299049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41" y="0"/>
                      </a:moveTo>
                      <a:cubicBezTo>
                        <a:pt x="214" y="0"/>
                        <a:pt x="1" y="515"/>
                        <a:pt x="302" y="830"/>
                      </a:cubicBezTo>
                      <a:cubicBezTo>
                        <a:pt x="400" y="927"/>
                        <a:pt x="521" y="971"/>
                        <a:pt x="640" y="971"/>
                      </a:cubicBezTo>
                      <a:cubicBezTo>
                        <a:pt x="890" y="971"/>
                        <a:pt x="1131" y="779"/>
                        <a:pt x="1131" y="490"/>
                      </a:cubicBezTo>
                      <a:cubicBezTo>
                        <a:pt x="1131" y="214"/>
                        <a:pt x="918" y="0"/>
                        <a:pt x="64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754" name="Google Shape;754;p11"/>
              <p:cNvSpPr/>
              <p:nvPr/>
            </p:nvSpPr>
            <p:spPr>
              <a:xfrm>
                <a:off x="2117631" y="897710"/>
                <a:ext cx="21817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4" extrusionOk="0">
                    <a:moveTo>
                      <a:pt x="493" y="0"/>
                    </a:moveTo>
                    <a:cubicBezTo>
                      <a:pt x="246" y="0"/>
                      <a:pt x="10" y="191"/>
                      <a:pt x="10" y="477"/>
                    </a:cubicBezTo>
                    <a:cubicBezTo>
                      <a:pt x="1" y="778"/>
                      <a:pt x="240" y="974"/>
                      <a:pt x="493" y="974"/>
                    </a:cubicBezTo>
                    <a:cubicBezTo>
                      <a:pt x="609" y="974"/>
                      <a:pt x="727" y="932"/>
                      <a:pt x="826" y="841"/>
                    </a:cubicBezTo>
                    <a:cubicBezTo>
                      <a:pt x="1015" y="653"/>
                      <a:pt x="1027" y="339"/>
                      <a:pt x="839" y="150"/>
                    </a:cubicBezTo>
                    <a:cubicBezTo>
                      <a:pt x="739" y="47"/>
                      <a:pt x="615" y="0"/>
                      <a:pt x="4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5" name="Google Shape;755;p11"/>
              <p:cNvSpPr/>
              <p:nvPr/>
            </p:nvSpPr>
            <p:spPr>
              <a:xfrm>
                <a:off x="1554407" y="1447818"/>
                <a:ext cx="21817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970" extrusionOk="0">
                    <a:moveTo>
                      <a:pt x="488" y="0"/>
                    </a:moveTo>
                    <a:cubicBezTo>
                      <a:pt x="243" y="0"/>
                      <a:pt x="9" y="187"/>
                      <a:pt x="9" y="480"/>
                    </a:cubicBezTo>
                    <a:cubicBezTo>
                      <a:pt x="1" y="771"/>
                      <a:pt x="244" y="970"/>
                      <a:pt x="500" y="970"/>
                    </a:cubicBezTo>
                    <a:cubicBezTo>
                      <a:pt x="618" y="970"/>
                      <a:pt x="739" y="927"/>
                      <a:pt x="839" y="831"/>
                    </a:cubicBezTo>
                    <a:cubicBezTo>
                      <a:pt x="1027" y="643"/>
                      <a:pt x="1027" y="341"/>
                      <a:pt x="839" y="153"/>
                    </a:cubicBezTo>
                    <a:cubicBezTo>
                      <a:pt x="738" y="48"/>
                      <a:pt x="611" y="0"/>
                      <a:pt x="4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6" name="Google Shape;756;p11"/>
              <p:cNvSpPr/>
              <p:nvPr/>
            </p:nvSpPr>
            <p:spPr>
              <a:xfrm>
                <a:off x="1831403" y="1566282"/>
                <a:ext cx="24215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968" extrusionOk="0">
                    <a:moveTo>
                      <a:pt x="497" y="0"/>
                    </a:moveTo>
                    <a:cubicBezTo>
                      <a:pt x="249" y="0"/>
                      <a:pt x="9" y="191"/>
                      <a:pt x="1" y="477"/>
                    </a:cubicBezTo>
                    <a:cubicBezTo>
                      <a:pt x="1" y="741"/>
                      <a:pt x="214" y="967"/>
                      <a:pt x="491" y="967"/>
                    </a:cubicBezTo>
                    <a:cubicBezTo>
                      <a:pt x="496" y="967"/>
                      <a:pt x="501" y="967"/>
                      <a:pt x="506" y="967"/>
                    </a:cubicBezTo>
                    <a:cubicBezTo>
                      <a:pt x="923" y="967"/>
                      <a:pt x="1141" y="448"/>
                      <a:pt x="843" y="150"/>
                    </a:cubicBezTo>
                    <a:cubicBezTo>
                      <a:pt x="743" y="46"/>
                      <a:pt x="619" y="0"/>
                      <a:pt x="49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7" name="Google Shape;757;p11"/>
              <p:cNvSpPr/>
              <p:nvPr/>
            </p:nvSpPr>
            <p:spPr>
              <a:xfrm>
                <a:off x="2107698" y="1454249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02" y="830"/>
                    </a:cubicBezTo>
                    <a:cubicBezTo>
                      <a:pt x="396" y="924"/>
                      <a:pt x="518" y="971"/>
                      <a:pt x="641" y="971"/>
                    </a:cubicBezTo>
                    <a:cubicBezTo>
                      <a:pt x="763" y="971"/>
                      <a:pt x="886" y="924"/>
                      <a:pt x="980" y="830"/>
                    </a:cubicBezTo>
                    <a:cubicBezTo>
                      <a:pt x="1294" y="528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8" name="Google Shape;758;p11"/>
              <p:cNvSpPr/>
              <p:nvPr/>
            </p:nvSpPr>
            <p:spPr>
              <a:xfrm>
                <a:off x="1557802" y="891280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14" y="1"/>
                      <a:pt x="0" y="516"/>
                      <a:pt x="302" y="830"/>
                    </a:cubicBezTo>
                    <a:cubicBezTo>
                      <a:pt x="396" y="925"/>
                      <a:pt x="518" y="972"/>
                      <a:pt x="641" y="972"/>
                    </a:cubicBezTo>
                    <a:cubicBezTo>
                      <a:pt x="763" y="972"/>
                      <a:pt x="886" y="925"/>
                      <a:pt x="980" y="830"/>
                    </a:cubicBezTo>
                    <a:cubicBezTo>
                      <a:pt x="1294" y="529"/>
                      <a:pt x="1081" y="13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9" name="Google Shape;759;p11"/>
              <p:cNvSpPr/>
              <p:nvPr/>
            </p:nvSpPr>
            <p:spPr>
              <a:xfrm>
                <a:off x="2226353" y="1177295"/>
                <a:ext cx="24024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5" extrusionOk="0">
                    <a:moveTo>
                      <a:pt x="641" y="1"/>
                    </a:moveTo>
                    <a:cubicBezTo>
                      <a:pt x="526" y="1"/>
                      <a:pt x="410" y="42"/>
                      <a:pt x="315" y="133"/>
                    </a:cubicBezTo>
                    <a:cubicBezTo>
                      <a:pt x="1" y="434"/>
                      <a:pt x="202" y="962"/>
                      <a:pt x="642" y="975"/>
                    </a:cubicBezTo>
                    <a:cubicBezTo>
                      <a:pt x="906" y="975"/>
                      <a:pt x="1132" y="761"/>
                      <a:pt x="1132" y="497"/>
                    </a:cubicBezTo>
                    <a:cubicBezTo>
                      <a:pt x="1132" y="196"/>
                      <a:pt x="890" y="1"/>
                      <a:pt x="6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0" name="Google Shape;760;p11"/>
              <p:cNvSpPr/>
              <p:nvPr/>
            </p:nvSpPr>
            <p:spPr>
              <a:xfrm>
                <a:off x="1439126" y="1168106"/>
                <a:ext cx="24194" cy="20819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981" extrusionOk="0">
                    <a:moveTo>
                      <a:pt x="649" y="1"/>
                    </a:moveTo>
                    <a:cubicBezTo>
                      <a:pt x="532" y="1"/>
                      <a:pt x="413" y="44"/>
                      <a:pt x="314" y="139"/>
                    </a:cubicBezTo>
                    <a:cubicBezTo>
                      <a:pt x="0" y="440"/>
                      <a:pt x="214" y="968"/>
                      <a:pt x="641" y="981"/>
                    </a:cubicBezTo>
                    <a:cubicBezTo>
                      <a:pt x="905" y="981"/>
                      <a:pt x="1131" y="767"/>
                      <a:pt x="1131" y="503"/>
                    </a:cubicBezTo>
                    <a:cubicBezTo>
                      <a:pt x="1140" y="202"/>
                      <a:pt x="901" y="1"/>
                      <a:pt x="64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1" name="Google Shape;761;p11"/>
              <p:cNvSpPr/>
              <p:nvPr/>
            </p:nvSpPr>
            <p:spPr>
              <a:xfrm>
                <a:off x="2041484" y="837756"/>
                <a:ext cx="23557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976" extrusionOk="0">
                    <a:moveTo>
                      <a:pt x="559" y="0"/>
                    </a:moveTo>
                    <a:cubicBezTo>
                      <a:pt x="265" y="0"/>
                      <a:pt x="1" y="277"/>
                      <a:pt x="79" y="600"/>
                    </a:cubicBezTo>
                    <a:cubicBezTo>
                      <a:pt x="137" y="841"/>
                      <a:pt x="347" y="975"/>
                      <a:pt x="558" y="975"/>
                    </a:cubicBezTo>
                    <a:cubicBezTo>
                      <a:pt x="711" y="975"/>
                      <a:pt x="864" y="904"/>
                      <a:pt x="959" y="751"/>
                    </a:cubicBezTo>
                    <a:cubicBezTo>
                      <a:pt x="1109" y="512"/>
                      <a:pt x="1034" y="223"/>
                      <a:pt x="808" y="73"/>
                    </a:cubicBezTo>
                    <a:cubicBezTo>
                      <a:pt x="727" y="23"/>
                      <a:pt x="642" y="0"/>
                      <a:pt x="5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2" name="Google Shape;762;p11"/>
              <p:cNvSpPr/>
              <p:nvPr/>
            </p:nvSpPr>
            <p:spPr>
              <a:xfrm>
                <a:off x="1628155" y="1507623"/>
                <a:ext cx="23260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69" extrusionOk="0">
                    <a:moveTo>
                      <a:pt x="541" y="0"/>
                    </a:moveTo>
                    <a:cubicBezTo>
                      <a:pt x="253" y="0"/>
                      <a:pt x="0" y="269"/>
                      <a:pt x="78" y="589"/>
                    </a:cubicBezTo>
                    <a:cubicBezTo>
                      <a:pt x="136" y="835"/>
                      <a:pt x="343" y="968"/>
                      <a:pt x="551" y="968"/>
                    </a:cubicBezTo>
                    <a:cubicBezTo>
                      <a:pt x="706" y="968"/>
                      <a:pt x="861" y="895"/>
                      <a:pt x="957" y="740"/>
                    </a:cubicBezTo>
                    <a:cubicBezTo>
                      <a:pt x="1096" y="514"/>
                      <a:pt x="1033" y="212"/>
                      <a:pt x="794" y="74"/>
                    </a:cubicBezTo>
                    <a:cubicBezTo>
                      <a:pt x="712" y="23"/>
                      <a:pt x="625" y="0"/>
                      <a:pt x="5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3" name="Google Shape;763;p11"/>
              <p:cNvSpPr/>
              <p:nvPr/>
            </p:nvSpPr>
            <p:spPr>
              <a:xfrm>
                <a:off x="1925482" y="1555650"/>
                <a:ext cx="24618" cy="20692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5" extrusionOk="0">
                    <a:moveTo>
                      <a:pt x="547" y="1"/>
                    </a:moveTo>
                    <a:cubicBezTo>
                      <a:pt x="258" y="1"/>
                      <a:pt x="1" y="278"/>
                      <a:pt x="79" y="601"/>
                    </a:cubicBezTo>
                    <a:cubicBezTo>
                      <a:pt x="123" y="831"/>
                      <a:pt x="329" y="975"/>
                      <a:pt x="556" y="975"/>
                    </a:cubicBezTo>
                    <a:cubicBezTo>
                      <a:pt x="589" y="975"/>
                      <a:pt x="623" y="972"/>
                      <a:pt x="657" y="965"/>
                    </a:cubicBezTo>
                    <a:cubicBezTo>
                      <a:pt x="1072" y="865"/>
                      <a:pt x="1160" y="299"/>
                      <a:pt x="795" y="73"/>
                    </a:cubicBezTo>
                    <a:cubicBezTo>
                      <a:pt x="715" y="23"/>
                      <a:pt x="630" y="1"/>
                      <a:pt x="5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4" name="Google Shape;764;p11"/>
              <p:cNvSpPr/>
              <p:nvPr/>
            </p:nvSpPr>
            <p:spPr>
              <a:xfrm>
                <a:off x="2168225" y="1379546"/>
                <a:ext cx="26231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68" extrusionOk="0">
                    <a:moveTo>
                      <a:pt x="623" y="1"/>
                    </a:moveTo>
                    <a:cubicBezTo>
                      <a:pt x="584" y="1"/>
                      <a:pt x="544" y="5"/>
                      <a:pt x="503" y="15"/>
                    </a:cubicBezTo>
                    <a:cubicBezTo>
                      <a:pt x="88" y="115"/>
                      <a:pt x="1" y="668"/>
                      <a:pt x="365" y="894"/>
                    </a:cubicBezTo>
                    <a:cubicBezTo>
                      <a:pt x="445" y="944"/>
                      <a:pt x="535" y="967"/>
                      <a:pt x="624" y="967"/>
                    </a:cubicBezTo>
                    <a:cubicBezTo>
                      <a:pt x="785" y="967"/>
                      <a:pt x="942" y="889"/>
                      <a:pt x="1031" y="744"/>
                    </a:cubicBezTo>
                    <a:cubicBezTo>
                      <a:pt x="1235" y="403"/>
                      <a:pt x="988" y="1"/>
                      <a:pt x="6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5" name="Google Shape;765;p11"/>
              <p:cNvSpPr/>
              <p:nvPr/>
            </p:nvSpPr>
            <p:spPr>
              <a:xfrm>
                <a:off x="1498316" y="965940"/>
                <a:ext cx="26273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238" h="976" extrusionOk="0">
                    <a:moveTo>
                      <a:pt x="630" y="0"/>
                    </a:moveTo>
                    <a:cubicBezTo>
                      <a:pt x="593" y="0"/>
                      <a:pt x="555" y="4"/>
                      <a:pt x="516" y="14"/>
                    </a:cubicBezTo>
                    <a:cubicBezTo>
                      <a:pt x="101" y="114"/>
                      <a:pt x="1" y="667"/>
                      <a:pt x="365" y="906"/>
                    </a:cubicBezTo>
                    <a:cubicBezTo>
                      <a:pt x="442" y="953"/>
                      <a:pt x="528" y="976"/>
                      <a:pt x="614" y="976"/>
                    </a:cubicBezTo>
                    <a:cubicBezTo>
                      <a:pt x="779" y="976"/>
                      <a:pt x="944" y="892"/>
                      <a:pt x="1044" y="743"/>
                    </a:cubicBezTo>
                    <a:cubicBezTo>
                      <a:pt x="1237" y="413"/>
                      <a:pt x="987" y="0"/>
                      <a:pt x="6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6" name="Google Shape;766;p11"/>
              <p:cNvSpPr/>
              <p:nvPr/>
            </p:nvSpPr>
            <p:spPr>
              <a:xfrm>
                <a:off x="2216167" y="1082176"/>
                <a:ext cx="24618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973" extrusionOk="0">
                    <a:moveTo>
                      <a:pt x="626" y="0"/>
                    </a:moveTo>
                    <a:cubicBezTo>
                      <a:pt x="471" y="0"/>
                      <a:pt x="314" y="73"/>
                      <a:pt x="217" y="229"/>
                    </a:cubicBezTo>
                    <a:cubicBezTo>
                      <a:pt x="1" y="559"/>
                      <a:pt x="259" y="972"/>
                      <a:pt x="618" y="972"/>
                    </a:cubicBezTo>
                    <a:cubicBezTo>
                      <a:pt x="655" y="972"/>
                      <a:pt x="693" y="968"/>
                      <a:pt x="732" y="958"/>
                    </a:cubicBezTo>
                    <a:cubicBezTo>
                      <a:pt x="996" y="895"/>
                      <a:pt x="1159" y="631"/>
                      <a:pt x="1097" y="368"/>
                    </a:cubicBezTo>
                    <a:cubicBezTo>
                      <a:pt x="1039" y="130"/>
                      <a:pt x="834" y="0"/>
                      <a:pt x="6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7" name="Google Shape;767;p11"/>
              <p:cNvSpPr/>
              <p:nvPr/>
            </p:nvSpPr>
            <p:spPr>
              <a:xfrm>
                <a:off x="1450522" y="1263268"/>
                <a:ext cx="2436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972" extrusionOk="0">
                    <a:moveTo>
                      <a:pt x="611" y="0"/>
                    </a:moveTo>
                    <a:cubicBezTo>
                      <a:pt x="456" y="0"/>
                      <a:pt x="301" y="74"/>
                      <a:pt x="205" y="229"/>
                    </a:cubicBezTo>
                    <a:cubicBezTo>
                      <a:pt x="0" y="569"/>
                      <a:pt x="247" y="972"/>
                      <a:pt x="603" y="972"/>
                    </a:cubicBezTo>
                    <a:cubicBezTo>
                      <a:pt x="641" y="972"/>
                      <a:pt x="680" y="967"/>
                      <a:pt x="720" y="957"/>
                    </a:cubicBezTo>
                    <a:cubicBezTo>
                      <a:pt x="984" y="895"/>
                      <a:pt x="1147" y="631"/>
                      <a:pt x="1084" y="379"/>
                    </a:cubicBezTo>
                    <a:cubicBezTo>
                      <a:pt x="1026" y="134"/>
                      <a:pt x="819" y="0"/>
                      <a:pt x="6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8" name="Google Shape;768;p11"/>
              <p:cNvSpPr/>
              <p:nvPr/>
            </p:nvSpPr>
            <p:spPr>
              <a:xfrm>
                <a:off x="1732909" y="1553146"/>
                <a:ext cx="24385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976" extrusionOk="0">
                    <a:moveTo>
                      <a:pt x="614" y="1"/>
                    </a:moveTo>
                    <a:cubicBezTo>
                      <a:pt x="258" y="1"/>
                      <a:pt x="1" y="392"/>
                      <a:pt x="193" y="731"/>
                    </a:cubicBezTo>
                    <a:cubicBezTo>
                      <a:pt x="288" y="898"/>
                      <a:pt x="450" y="976"/>
                      <a:pt x="612" y="976"/>
                    </a:cubicBezTo>
                    <a:cubicBezTo>
                      <a:pt x="818" y="976"/>
                      <a:pt x="1022" y="850"/>
                      <a:pt x="1086" y="618"/>
                    </a:cubicBezTo>
                    <a:cubicBezTo>
                      <a:pt x="1148" y="354"/>
                      <a:pt x="998" y="91"/>
                      <a:pt x="734" y="15"/>
                    </a:cubicBezTo>
                    <a:cubicBezTo>
                      <a:pt x="693" y="5"/>
                      <a:pt x="653" y="1"/>
                      <a:pt x="6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9" name="Google Shape;769;p11"/>
              <p:cNvSpPr/>
              <p:nvPr/>
            </p:nvSpPr>
            <p:spPr>
              <a:xfrm>
                <a:off x="2031361" y="1512823"/>
                <a:ext cx="26210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971" extrusionOk="0">
                    <a:moveTo>
                      <a:pt x="612" y="0"/>
                    </a:moveTo>
                    <a:cubicBezTo>
                      <a:pt x="251" y="0"/>
                      <a:pt x="1" y="397"/>
                      <a:pt x="192" y="734"/>
                    </a:cubicBezTo>
                    <a:cubicBezTo>
                      <a:pt x="285" y="887"/>
                      <a:pt x="452" y="970"/>
                      <a:pt x="621" y="970"/>
                    </a:cubicBezTo>
                    <a:cubicBezTo>
                      <a:pt x="702" y="970"/>
                      <a:pt x="784" y="951"/>
                      <a:pt x="858" y="910"/>
                    </a:cubicBezTo>
                    <a:cubicBezTo>
                      <a:pt x="1235" y="684"/>
                      <a:pt x="1159" y="131"/>
                      <a:pt x="745" y="18"/>
                    </a:cubicBezTo>
                    <a:cubicBezTo>
                      <a:pt x="699" y="6"/>
                      <a:pt x="655" y="0"/>
                      <a:pt x="61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0" name="Google Shape;770;p11"/>
              <p:cNvSpPr/>
              <p:nvPr/>
            </p:nvSpPr>
            <p:spPr>
              <a:xfrm>
                <a:off x="1635328" y="832578"/>
                <a:ext cx="26231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974" extrusionOk="0">
                    <a:moveTo>
                      <a:pt x="625" y="0"/>
                    </a:moveTo>
                    <a:cubicBezTo>
                      <a:pt x="267" y="0"/>
                      <a:pt x="1" y="391"/>
                      <a:pt x="205" y="731"/>
                    </a:cubicBezTo>
                    <a:cubicBezTo>
                      <a:pt x="289" y="884"/>
                      <a:pt x="454" y="973"/>
                      <a:pt x="622" y="973"/>
                    </a:cubicBezTo>
                    <a:cubicBezTo>
                      <a:pt x="703" y="973"/>
                      <a:pt x="784" y="952"/>
                      <a:pt x="858" y="907"/>
                    </a:cubicBezTo>
                    <a:cubicBezTo>
                      <a:pt x="1235" y="694"/>
                      <a:pt x="1160" y="128"/>
                      <a:pt x="745" y="15"/>
                    </a:cubicBezTo>
                    <a:cubicBezTo>
                      <a:pt x="704" y="5"/>
                      <a:pt x="664" y="0"/>
                      <a:pt x="6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1" name="Google Shape;771;p11"/>
              <p:cNvSpPr/>
              <p:nvPr/>
            </p:nvSpPr>
            <p:spPr>
              <a:xfrm>
                <a:off x="2213832" y="1273115"/>
                <a:ext cx="24852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977" extrusionOk="0">
                    <a:moveTo>
                      <a:pt x="615" y="0"/>
                    </a:moveTo>
                    <a:cubicBezTo>
                      <a:pt x="536" y="0"/>
                      <a:pt x="455" y="21"/>
                      <a:pt x="377" y="66"/>
                    </a:cubicBezTo>
                    <a:cubicBezTo>
                      <a:pt x="0" y="292"/>
                      <a:pt x="76" y="845"/>
                      <a:pt x="490" y="958"/>
                    </a:cubicBezTo>
                    <a:cubicBezTo>
                      <a:pt x="534" y="971"/>
                      <a:pt x="578" y="977"/>
                      <a:pt x="621" y="977"/>
                    </a:cubicBezTo>
                    <a:cubicBezTo>
                      <a:pt x="837" y="977"/>
                      <a:pt x="1029" y="829"/>
                      <a:pt x="1081" y="619"/>
                    </a:cubicBezTo>
                    <a:cubicBezTo>
                      <a:pt x="1170" y="282"/>
                      <a:pt x="908" y="0"/>
                      <a:pt x="6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2" name="Google Shape;772;p11"/>
              <p:cNvSpPr/>
              <p:nvPr/>
            </p:nvSpPr>
            <p:spPr>
              <a:xfrm>
                <a:off x="1452730" y="1072201"/>
                <a:ext cx="2508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970" extrusionOk="0">
                    <a:moveTo>
                      <a:pt x="626" y="0"/>
                    </a:moveTo>
                    <a:cubicBezTo>
                      <a:pt x="544" y="0"/>
                      <a:pt x="459" y="22"/>
                      <a:pt x="377" y="71"/>
                    </a:cubicBezTo>
                    <a:cubicBezTo>
                      <a:pt x="0" y="285"/>
                      <a:pt x="75" y="850"/>
                      <a:pt x="503" y="951"/>
                    </a:cubicBezTo>
                    <a:cubicBezTo>
                      <a:pt x="545" y="963"/>
                      <a:pt x="587" y="969"/>
                      <a:pt x="628" y="969"/>
                    </a:cubicBezTo>
                    <a:cubicBezTo>
                      <a:pt x="837" y="969"/>
                      <a:pt x="1030" y="821"/>
                      <a:pt x="1093" y="611"/>
                    </a:cubicBezTo>
                    <a:cubicBezTo>
                      <a:pt x="1182" y="286"/>
                      <a:pt x="923" y="0"/>
                      <a:pt x="6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3" name="Google Shape;773;p11"/>
              <p:cNvSpPr/>
              <p:nvPr/>
            </p:nvSpPr>
            <p:spPr>
              <a:xfrm>
                <a:off x="2174613" y="974663"/>
                <a:ext cx="23769" cy="20713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976" extrusionOk="0">
                    <a:moveTo>
                      <a:pt x="566" y="0"/>
                    </a:moveTo>
                    <a:cubicBezTo>
                      <a:pt x="359" y="0"/>
                      <a:pt x="153" y="129"/>
                      <a:pt x="89" y="369"/>
                    </a:cubicBezTo>
                    <a:cubicBezTo>
                      <a:pt x="0" y="696"/>
                      <a:pt x="261" y="976"/>
                      <a:pt x="561" y="976"/>
                    </a:cubicBezTo>
                    <a:cubicBezTo>
                      <a:pt x="642" y="976"/>
                      <a:pt x="725" y="955"/>
                      <a:pt x="805" y="910"/>
                    </a:cubicBezTo>
                    <a:cubicBezTo>
                      <a:pt x="1031" y="772"/>
                      <a:pt x="1119" y="483"/>
                      <a:pt x="981" y="244"/>
                    </a:cubicBezTo>
                    <a:cubicBezTo>
                      <a:pt x="888" y="79"/>
                      <a:pt x="727" y="0"/>
                      <a:pt x="5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4" name="Google Shape;774;p11"/>
              <p:cNvSpPr/>
              <p:nvPr/>
            </p:nvSpPr>
            <p:spPr>
              <a:xfrm>
                <a:off x="1494559" y="1370653"/>
                <a:ext cx="23515" cy="20756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978" extrusionOk="0">
                    <a:moveTo>
                      <a:pt x="556" y="1"/>
                    </a:moveTo>
                    <a:cubicBezTo>
                      <a:pt x="354" y="1"/>
                      <a:pt x="153" y="127"/>
                      <a:pt x="90" y="358"/>
                    </a:cubicBezTo>
                    <a:cubicBezTo>
                      <a:pt x="1" y="695"/>
                      <a:pt x="263" y="977"/>
                      <a:pt x="556" y="977"/>
                    </a:cubicBezTo>
                    <a:cubicBezTo>
                      <a:pt x="635" y="977"/>
                      <a:pt x="716" y="957"/>
                      <a:pt x="794" y="911"/>
                    </a:cubicBezTo>
                    <a:cubicBezTo>
                      <a:pt x="1032" y="773"/>
                      <a:pt x="1108" y="471"/>
                      <a:pt x="970" y="245"/>
                    </a:cubicBezTo>
                    <a:cubicBezTo>
                      <a:pt x="875" y="79"/>
                      <a:pt x="715" y="1"/>
                      <a:pt x="5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75" name="Google Shape;775;p11"/>
            <p:cNvGrpSpPr/>
            <p:nvPr/>
          </p:nvGrpSpPr>
          <p:grpSpPr>
            <a:xfrm rot="5400000">
              <a:off x="7219223" y="611681"/>
              <a:ext cx="1050248" cy="955331"/>
              <a:chOff x="3133157" y="428077"/>
              <a:chExt cx="1190352" cy="1082774"/>
            </a:xfrm>
          </p:grpSpPr>
          <p:sp>
            <p:nvSpPr>
              <p:cNvPr id="776" name="Google Shape;776;p11"/>
              <p:cNvSpPr/>
              <p:nvPr/>
            </p:nvSpPr>
            <p:spPr>
              <a:xfrm rot="-5400000">
                <a:off x="2989914" y="1103702"/>
                <a:ext cx="550392" cy="263905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7" name="Google Shape;777;p11"/>
              <p:cNvSpPr/>
              <p:nvPr/>
            </p:nvSpPr>
            <p:spPr>
              <a:xfrm flipH="1">
                <a:off x="3769408" y="428077"/>
                <a:ext cx="554102" cy="265649"/>
              </a:xfrm>
              <a:custGeom>
                <a:avLst/>
                <a:gdLst/>
                <a:ahLst/>
                <a:cxnLst/>
                <a:rect l="l" t="t" r="r" b="b"/>
                <a:pathLst>
                  <a:path w="29102" h="13954" extrusionOk="0">
                    <a:moveTo>
                      <a:pt x="7393" y="0"/>
                    </a:moveTo>
                    <a:cubicBezTo>
                      <a:pt x="5217" y="0"/>
                      <a:pt x="2033" y="1644"/>
                      <a:pt x="1220" y="5137"/>
                    </a:cubicBezTo>
                    <a:cubicBezTo>
                      <a:pt x="1" y="10306"/>
                      <a:pt x="3941" y="13954"/>
                      <a:pt x="9123" y="13954"/>
                    </a:cubicBezTo>
                    <a:cubicBezTo>
                      <a:pt x="10765" y="13954"/>
                      <a:pt x="12533" y="13587"/>
                      <a:pt x="14300" y="12786"/>
                    </a:cubicBezTo>
                    <a:cubicBezTo>
                      <a:pt x="17968" y="11110"/>
                      <a:pt x="20603" y="10250"/>
                      <a:pt x="22813" y="10250"/>
                    </a:cubicBezTo>
                    <a:cubicBezTo>
                      <a:pt x="25143" y="10250"/>
                      <a:pt x="27002" y="11206"/>
                      <a:pt x="29102" y="13169"/>
                    </a:cubicBezTo>
                    <a:cubicBezTo>
                      <a:pt x="27572" y="11027"/>
                      <a:pt x="25277" y="9573"/>
                      <a:pt x="22715" y="9038"/>
                    </a:cubicBezTo>
                    <a:cubicBezTo>
                      <a:pt x="22829" y="9038"/>
                      <a:pt x="22944" y="9000"/>
                      <a:pt x="23059" y="8923"/>
                    </a:cubicBezTo>
                    <a:cubicBezTo>
                      <a:pt x="24589" y="8388"/>
                      <a:pt x="25124" y="5940"/>
                      <a:pt x="23824" y="5060"/>
                    </a:cubicBezTo>
                    <a:cubicBezTo>
                      <a:pt x="23532" y="4866"/>
                      <a:pt x="23248" y="4784"/>
                      <a:pt x="22994" y="4784"/>
                    </a:cubicBezTo>
                    <a:cubicBezTo>
                      <a:pt x="22448" y="4784"/>
                      <a:pt x="22040" y="5164"/>
                      <a:pt x="21988" y="5634"/>
                    </a:cubicBezTo>
                    <a:cubicBezTo>
                      <a:pt x="21929" y="6017"/>
                      <a:pt x="22325" y="6674"/>
                      <a:pt x="22895" y="6674"/>
                    </a:cubicBezTo>
                    <a:cubicBezTo>
                      <a:pt x="23064" y="6674"/>
                      <a:pt x="23249" y="6616"/>
                      <a:pt x="23441" y="6476"/>
                    </a:cubicBezTo>
                    <a:lnTo>
                      <a:pt x="23441" y="6476"/>
                    </a:lnTo>
                    <a:cubicBezTo>
                      <a:pt x="23785" y="7967"/>
                      <a:pt x="22791" y="8732"/>
                      <a:pt x="21529" y="8885"/>
                    </a:cubicBezTo>
                    <a:cubicBezTo>
                      <a:pt x="21261" y="8847"/>
                      <a:pt x="20955" y="8847"/>
                      <a:pt x="20649" y="8809"/>
                    </a:cubicBezTo>
                    <a:cubicBezTo>
                      <a:pt x="18852" y="8388"/>
                      <a:pt x="16978" y="7776"/>
                      <a:pt x="17704" y="4946"/>
                    </a:cubicBezTo>
                    <a:cubicBezTo>
                      <a:pt x="17749" y="4787"/>
                      <a:pt x="17721" y="4722"/>
                      <a:pt x="17653" y="4722"/>
                    </a:cubicBezTo>
                    <a:cubicBezTo>
                      <a:pt x="17425" y="4722"/>
                      <a:pt x="16739" y="5443"/>
                      <a:pt x="16710" y="5825"/>
                    </a:cubicBezTo>
                    <a:cubicBezTo>
                      <a:pt x="16175" y="3798"/>
                      <a:pt x="14874" y="4066"/>
                      <a:pt x="15104" y="2421"/>
                    </a:cubicBezTo>
                    <a:cubicBezTo>
                      <a:pt x="15111" y="2364"/>
                      <a:pt x="15084" y="2337"/>
                      <a:pt x="15032" y="2337"/>
                    </a:cubicBezTo>
                    <a:cubicBezTo>
                      <a:pt x="14563" y="2337"/>
                      <a:pt x="12055" y="4581"/>
                      <a:pt x="14568" y="7508"/>
                    </a:cubicBezTo>
                    <a:cubicBezTo>
                      <a:pt x="15371" y="8388"/>
                      <a:pt x="16480" y="8962"/>
                      <a:pt x="17704" y="9115"/>
                    </a:cubicBezTo>
                    <a:lnTo>
                      <a:pt x="17781" y="9115"/>
                    </a:lnTo>
                    <a:lnTo>
                      <a:pt x="17475" y="9191"/>
                    </a:lnTo>
                    <a:lnTo>
                      <a:pt x="17475" y="9191"/>
                    </a:lnTo>
                    <a:lnTo>
                      <a:pt x="17704" y="9115"/>
                    </a:lnTo>
                    <a:lnTo>
                      <a:pt x="17704" y="9115"/>
                    </a:lnTo>
                    <a:cubicBezTo>
                      <a:pt x="17475" y="9191"/>
                      <a:pt x="17322" y="9229"/>
                      <a:pt x="17131" y="9306"/>
                    </a:cubicBezTo>
                    <a:lnTo>
                      <a:pt x="16748" y="9382"/>
                    </a:lnTo>
                    <a:cubicBezTo>
                      <a:pt x="16162" y="9532"/>
                      <a:pt x="15661" y="9597"/>
                      <a:pt x="15231" y="9597"/>
                    </a:cubicBezTo>
                    <a:cubicBezTo>
                      <a:pt x="13136" y="9597"/>
                      <a:pt x="12751" y="8040"/>
                      <a:pt x="12656" y="7088"/>
                    </a:cubicBezTo>
                    <a:cubicBezTo>
                      <a:pt x="12642" y="6969"/>
                      <a:pt x="12610" y="6920"/>
                      <a:pt x="12569" y="6920"/>
                    </a:cubicBezTo>
                    <a:cubicBezTo>
                      <a:pt x="12384" y="6920"/>
                      <a:pt x="12002" y="7936"/>
                      <a:pt x="12159" y="8311"/>
                    </a:cubicBezTo>
                    <a:cubicBezTo>
                      <a:pt x="10858" y="6782"/>
                      <a:pt x="9864" y="7546"/>
                      <a:pt x="9367" y="6055"/>
                    </a:cubicBezTo>
                    <a:cubicBezTo>
                      <a:pt x="9355" y="6022"/>
                      <a:pt x="9339" y="6006"/>
                      <a:pt x="9320" y="6006"/>
                    </a:cubicBezTo>
                    <a:cubicBezTo>
                      <a:pt x="9027" y="6006"/>
                      <a:pt x="8047" y="9663"/>
                      <a:pt x="11853" y="11027"/>
                    </a:cubicBezTo>
                    <a:cubicBezTo>
                      <a:pt x="12006" y="11065"/>
                      <a:pt x="12120" y="11103"/>
                      <a:pt x="12273" y="11142"/>
                    </a:cubicBezTo>
                    <a:cubicBezTo>
                      <a:pt x="10862" y="11634"/>
                      <a:pt x="9601" y="11849"/>
                      <a:pt x="8493" y="11849"/>
                    </a:cubicBezTo>
                    <a:cubicBezTo>
                      <a:pt x="1070" y="11849"/>
                      <a:pt x="444" y="2186"/>
                      <a:pt x="6766" y="1121"/>
                    </a:cubicBezTo>
                    <a:lnTo>
                      <a:pt x="6766" y="1121"/>
                    </a:lnTo>
                    <a:cubicBezTo>
                      <a:pt x="7099" y="2268"/>
                      <a:pt x="7725" y="2685"/>
                      <a:pt x="8306" y="2685"/>
                    </a:cubicBezTo>
                    <a:cubicBezTo>
                      <a:pt x="9390" y="2685"/>
                      <a:pt x="10315" y="1228"/>
                      <a:pt x="8870" y="356"/>
                    </a:cubicBezTo>
                    <a:cubicBezTo>
                      <a:pt x="8495" y="120"/>
                      <a:pt x="7981" y="0"/>
                      <a:pt x="73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78" name="Google Shape;778;p11"/>
          <p:cNvGrpSpPr/>
          <p:nvPr/>
        </p:nvGrpSpPr>
        <p:grpSpPr>
          <a:xfrm rot="5400000">
            <a:off x="10137357" y="3104396"/>
            <a:ext cx="3090051" cy="649203"/>
            <a:chOff x="5903593" y="2466197"/>
            <a:chExt cx="2317538" cy="486902"/>
          </a:xfrm>
        </p:grpSpPr>
        <p:sp>
          <p:nvSpPr>
            <p:cNvPr id="779" name="Google Shape;779;p11"/>
            <p:cNvSpPr/>
            <p:nvPr/>
          </p:nvSpPr>
          <p:spPr>
            <a:xfrm>
              <a:off x="6731033" y="2688324"/>
              <a:ext cx="68047" cy="71678"/>
            </a:xfrm>
            <a:custGeom>
              <a:avLst/>
              <a:gdLst/>
              <a:ahLst/>
              <a:cxnLst/>
              <a:rect l="l" t="t" r="r" b="b"/>
              <a:pathLst>
                <a:path w="3598" h="3790" extrusionOk="0">
                  <a:moveTo>
                    <a:pt x="827" y="0"/>
                  </a:moveTo>
                  <a:cubicBezTo>
                    <a:pt x="585" y="0"/>
                    <a:pt x="0" y="1554"/>
                    <a:pt x="1532" y="2451"/>
                  </a:cubicBezTo>
                  <a:cubicBezTo>
                    <a:pt x="2144" y="2833"/>
                    <a:pt x="2756" y="3254"/>
                    <a:pt x="3330" y="3789"/>
                  </a:cubicBezTo>
                  <a:cubicBezTo>
                    <a:pt x="3597" y="3063"/>
                    <a:pt x="3597" y="1303"/>
                    <a:pt x="2527" y="538"/>
                  </a:cubicBezTo>
                  <a:cubicBezTo>
                    <a:pt x="1800" y="3"/>
                    <a:pt x="1417" y="271"/>
                    <a:pt x="844" y="3"/>
                  </a:cubicBezTo>
                  <a:cubicBezTo>
                    <a:pt x="838" y="1"/>
                    <a:pt x="833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11"/>
            <p:cNvSpPr/>
            <p:nvPr/>
          </p:nvSpPr>
          <p:spPr>
            <a:xfrm>
              <a:off x="5960009" y="2649288"/>
              <a:ext cx="60369" cy="47773"/>
            </a:xfrm>
            <a:custGeom>
              <a:avLst/>
              <a:gdLst/>
              <a:ahLst/>
              <a:cxnLst/>
              <a:rect l="l" t="t" r="r" b="b"/>
              <a:pathLst>
                <a:path w="3192" h="2526" extrusionOk="0">
                  <a:moveTo>
                    <a:pt x="2725" y="1"/>
                  </a:moveTo>
                  <a:cubicBezTo>
                    <a:pt x="2722" y="1"/>
                    <a:pt x="2719" y="1"/>
                    <a:pt x="2716" y="2"/>
                  </a:cubicBezTo>
                  <a:cubicBezTo>
                    <a:pt x="2550" y="40"/>
                    <a:pt x="2410" y="44"/>
                    <a:pt x="2269" y="44"/>
                  </a:cubicBezTo>
                  <a:cubicBezTo>
                    <a:pt x="2229" y="44"/>
                    <a:pt x="2189" y="44"/>
                    <a:pt x="2149" y="44"/>
                  </a:cubicBezTo>
                  <a:cubicBezTo>
                    <a:pt x="1905" y="44"/>
                    <a:pt x="1639" y="56"/>
                    <a:pt x="1224" y="231"/>
                  </a:cubicBezTo>
                  <a:cubicBezTo>
                    <a:pt x="421" y="690"/>
                    <a:pt x="0" y="1608"/>
                    <a:pt x="153" y="2526"/>
                  </a:cubicBezTo>
                  <a:cubicBezTo>
                    <a:pt x="689" y="2182"/>
                    <a:pt x="1224" y="1914"/>
                    <a:pt x="1798" y="1723"/>
                  </a:cubicBezTo>
                  <a:cubicBezTo>
                    <a:pt x="3191" y="1195"/>
                    <a:pt x="2916" y="1"/>
                    <a:pt x="272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11"/>
            <p:cNvSpPr/>
            <p:nvPr/>
          </p:nvSpPr>
          <p:spPr>
            <a:xfrm>
              <a:off x="6975629" y="2593516"/>
              <a:ext cx="88189" cy="84028"/>
            </a:xfrm>
            <a:custGeom>
              <a:avLst/>
              <a:gdLst/>
              <a:ahLst/>
              <a:cxnLst/>
              <a:rect l="l" t="t" r="r" b="b"/>
              <a:pathLst>
                <a:path w="4663" h="4443" extrusionOk="0">
                  <a:moveTo>
                    <a:pt x="170" y="0"/>
                  </a:moveTo>
                  <a:cubicBezTo>
                    <a:pt x="0" y="0"/>
                    <a:pt x="81" y="1629"/>
                    <a:pt x="1488" y="2147"/>
                  </a:cubicBezTo>
                  <a:cubicBezTo>
                    <a:pt x="2559" y="2568"/>
                    <a:pt x="3859" y="3104"/>
                    <a:pt x="4662" y="4442"/>
                  </a:cubicBezTo>
                  <a:cubicBezTo>
                    <a:pt x="4509" y="3524"/>
                    <a:pt x="2903" y="771"/>
                    <a:pt x="1373" y="656"/>
                  </a:cubicBezTo>
                  <a:cubicBezTo>
                    <a:pt x="2827" y="656"/>
                    <a:pt x="4050" y="2033"/>
                    <a:pt x="4433" y="2759"/>
                  </a:cubicBezTo>
                  <a:cubicBezTo>
                    <a:pt x="4203" y="1574"/>
                    <a:pt x="3592" y="465"/>
                    <a:pt x="2215" y="159"/>
                  </a:cubicBezTo>
                  <a:cubicBezTo>
                    <a:pt x="2063" y="123"/>
                    <a:pt x="1915" y="110"/>
                    <a:pt x="1771" y="110"/>
                  </a:cubicBezTo>
                  <a:cubicBezTo>
                    <a:pt x="1414" y="110"/>
                    <a:pt x="1083" y="190"/>
                    <a:pt x="784" y="190"/>
                  </a:cubicBezTo>
                  <a:cubicBezTo>
                    <a:pt x="568" y="190"/>
                    <a:pt x="369" y="148"/>
                    <a:pt x="188" y="6"/>
                  </a:cubicBezTo>
                  <a:cubicBezTo>
                    <a:pt x="181" y="2"/>
                    <a:pt x="176" y="0"/>
                    <a:pt x="17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11"/>
            <p:cNvSpPr/>
            <p:nvPr/>
          </p:nvSpPr>
          <p:spPr>
            <a:xfrm>
              <a:off x="5903593" y="2466613"/>
              <a:ext cx="1187705" cy="485995"/>
            </a:xfrm>
            <a:custGeom>
              <a:avLst/>
              <a:gdLst/>
              <a:ahLst/>
              <a:cxnLst/>
              <a:rect l="l" t="t" r="r" b="b"/>
              <a:pathLst>
                <a:path w="62800" h="25697" extrusionOk="0">
                  <a:moveTo>
                    <a:pt x="23062" y="4689"/>
                  </a:moveTo>
                  <a:lnTo>
                    <a:pt x="23674" y="4995"/>
                  </a:lnTo>
                  <a:lnTo>
                    <a:pt x="24248" y="5339"/>
                  </a:lnTo>
                  <a:cubicBezTo>
                    <a:pt x="23926" y="5302"/>
                    <a:pt x="23571" y="5282"/>
                    <a:pt x="23202" y="5282"/>
                  </a:cubicBezTo>
                  <a:cubicBezTo>
                    <a:pt x="21645" y="5282"/>
                    <a:pt x="19834" y="5635"/>
                    <a:pt x="19123" y="6563"/>
                  </a:cubicBezTo>
                  <a:cubicBezTo>
                    <a:pt x="19926" y="5224"/>
                    <a:pt x="21915" y="4727"/>
                    <a:pt x="23062" y="4689"/>
                  </a:cubicBezTo>
                  <a:close/>
                  <a:moveTo>
                    <a:pt x="30711" y="8475"/>
                  </a:moveTo>
                  <a:lnTo>
                    <a:pt x="30711" y="8475"/>
                  </a:lnTo>
                  <a:cubicBezTo>
                    <a:pt x="32088" y="8704"/>
                    <a:pt x="33427" y="9087"/>
                    <a:pt x="34689" y="9661"/>
                  </a:cubicBezTo>
                  <a:cubicBezTo>
                    <a:pt x="37443" y="10846"/>
                    <a:pt x="39967" y="12567"/>
                    <a:pt x="42453" y="14327"/>
                  </a:cubicBezTo>
                  <a:cubicBezTo>
                    <a:pt x="43715" y="15206"/>
                    <a:pt x="44939" y="16124"/>
                    <a:pt x="46201" y="17004"/>
                  </a:cubicBezTo>
                  <a:cubicBezTo>
                    <a:pt x="47463" y="17884"/>
                    <a:pt x="48802" y="18687"/>
                    <a:pt x="50179" y="19375"/>
                  </a:cubicBezTo>
                  <a:cubicBezTo>
                    <a:pt x="50905" y="19719"/>
                    <a:pt x="51632" y="19987"/>
                    <a:pt x="52435" y="20178"/>
                  </a:cubicBezTo>
                  <a:cubicBezTo>
                    <a:pt x="52796" y="20251"/>
                    <a:pt x="53174" y="20289"/>
                    <a:pt x="53558" y="20289"/>
                  </a:cubicBezTo>
                  <a:cubicBezTo>
                    <a:pt x="53986" y="20289"/>
                    <a:pt x="54421" y="20241"/>
                    <a:pt x="54845" y="20140"/>
                  </a:cubicBezTo>
                  <a:cubicBezTo>
                    <a:pt x="56451" y="19643"/>
                    <a:pt x="57637" y="18304"/>
                    <a:pt x="57943" y="16698"/>
                  </a:cubicBezTo>
                  <a:cubicBezTo>
                    <a:pt x="58095" y="15856"/>
                    <a:pt x="57943" y="15053"/>
                    <a:pt x="57560" y="14327"/>
                  </a:cubicBezTo>
                  <a:cubicBezTo>
                    <a:pt x="57139" y="13600"/>
                    <a:pt x="56413" y="13141"/>
                    <a:pt x="55571" y="13026"/>
                  </a:cubicBezTo>
                  <a:cubicBezTo>
                    <a:pt x="55517" y="13021"/>
                    <a:pt x="55463" y="13019"/>
                    <a:pt x="55408" y="13019"/>
                  </a:cubicBezTo>
                  <a:cubicBezTo>
                    <a:pt x="55043" y="13019"/>
                    <a:pt x="54680" y="13127"/>
                    <a:pt x="54347" y="13294"/>
                  </a:cubicBezTo>
                  <a:cubicBezTo>
                    <a:pt x="54347" y="13294"/>
                    <a:pt x="54347" y="13256"/>
                    <a:pt x="54347" y="13256"/>
                  </a:cubicBezTo>
                  <a:cubicBezTo>
                    <a:pt x="54233" y="12606"/>
                    <a:pt x="54347" y="11917"/>
                    <a:pt x="54692" y="11343"/>
                  </a:cubicBezTo>
                  <a:cubicBezTo>
                    <a:pt x="55281" y="10303"/>
                    <a:pt x="56375" y="9639"/>
                    <a:pt x="57572" y="9639"/>
                  </a:cubicBezTo>
                  <a:cubicBezTo>
                    <a:pt x="57695" y="9639"/>
                    <a:pt x="57818" y="9646"/>
                    <a:pt x="57943" y="9661"/>
                  </a:cubicBezTo>
                  <a:cubicBezTo>
                    <a:pt x="59243" y="9814"/>
                    <a:pt x="60428" y="10502"/>
                    <a:pt x="61232" y="11535"/>
                  </a:cubicBezTo>
                  <a:cubicBezTo>
                    <a:pt x="61997" y="12567"/>
                    <a:pt x="62379" y="13829"/>
                    <a:pt x="62264" y="15130"/>
                  </a:cubicBezTo>
                  <a:cubicBezTo>
                    <a:pt x="62150" y="16430"/>
                    <a:pt x="61691" y="17654"/>
                    <a:pt x="60926" y="18687"/>
                  </a:cubicBezTo>
                  <a:cubicBezTo>
                    <a:pt x="60161" y="19719"/>
                    <a:pt x="59128" y="20561"/>
                    <a:pt x="57981" y="21134"/>
                  </a:cubicBezTo>
                  <a:cubicBezTo>
                    <a:pt x="56833" y="21746"/>
                    <a:pt x="55571" y="22091"/>
                    <a:pt x="54271" y="22205"/>
                  </a:cubicBezTo>
                  <a:cubicBezTo>
                    <a:pt x="54028" y="22220"/>
                    <a:pt x="53783" y="22228"/>
                    <a:pt x="53538" y="22228"/>
                  </a:cubicBezTo>
                  <a:cubicBezTo>
                    <a:pt x="52509" y="22228"/>
                    <a:pt x="51465" y="22093"/>
                    <a:pt x="50446" y="21785"/>
                  </a:cubicBezTo>
                  <a:cubicBezTo>
                    <a:pt x="47960" y="21096"/>
                    <a:pt x="45627" y="19796"/>
                    <a:pt x="43447" y="18342"/>
                  </a:cubicBezTo>
                  <a:cubicBezTo>
                    <a:pt x="41267" y="16889"/>
                    <a:pt x="39164" y="15206"/>
                    <a:pt x="37099" y="13562"/>
                  </a:cubicBezTo>
                  <a:cubicBezTo>
                    <a:pt x="35033" y="11879"/>
                    <a:pt x="32968" y="10196"/>
                    <a:pt x="30826" y="8590"/>
                  </a:cubicBezTo>
                  <a:lnTo>
                    <a:pt x="30711" y="8475"/>
                  </a:lnTo>
                  <a:close/>
                  <a:moveTo>
                    <a:pt x="14697" y="2373"/>
                  </a:moveTo>
                  <a:cubicBezTo>
                    <a:pt x="15243" y="2373"/>
                    <a:pt x="15789" y="2406"/>
                    <a:pt x="16331" y="2470"/>
                  </a:cubicBezTo>
                  <a:cubicBezTo>
                    <a:pt x="16828" y="2547"/>
                    <a:pt x="17364" y="2623"/>
                    <a:pt x="17861" y="2738"/>
                  </a:cubicBezTo>
                  <a:cubicBezTo>
                    <a:pt x="17520" y="2710"/>
                    <a:pt x="17179" y="2696"/>
                    <a:pt x="16840" y="2696"/>
                  </a:cubicBezTo>
                  <a:cubicBezTo>
                    <a:pt x="15310" y="2696"/>
                    <a:pt x="13800" y="2978"/>
                    <a:pt x="12392" y="3541"/>
                  </a:cubicBezTo>
                  <a:cubicBezTo>
                    <a:pt x="8144" y="5612"/>
                    <a:pt x="9327" y="9648"/>
                    <a:pt x="9659" y="9648"/>
                  </a:cubicBezTo>
                  <a:cubicBezTo>
                    <a:pt x="9682" y="9648"/>
                    <a:pt x="9702" y="9627"/>
                    <a:pt x="9714" y="9584"/>
                  </a:cubicBezTo>
                  <a:cubicBezTo>
                    <a:pt x="10212" y="7748"/>
                    <a:pt x="11397" y="8666"/>
                    <a:pt x="12889" y="6792"/>
                  </a:cubicBezTo>
                  <a:lnTo>
                    <a:pt x="12889" y="6792"/>
                  </a:lnTo>
                  <a:cubicBezTo>
                    <a:pt x="12733" y="7230"/>
                    <a:pt x="13240" y="8407"/>
                    <a:pt x="13452" y="8407"/>
                  </a:cubicBezTo>
                  <a:cubicBezTo>
                    <a:pt x="13499" y="8407"/>
                    <a:pt x="13532" y="8347"/>
                    <a:pt x="13539" y="8207"/>
                  </a:cubicBezTo>
                  <a:cubicBezTo>
                    <a:pt x="13616" y="6792"/>
                    <a:pt x="14686" y="3694"/>
                    <a:pt x="19352" y="3159"/>
                  </a:cubicBezTo>
                  <a:cubicBezTo>
                    <a:pt x="20462" y="3503"/>
                    <a:pt x="21494" y="3924"/>
                    <a:pt x="22527" y="4421"/>
                  </a:cubicBezTo>
                  <a:cubicBezTo>
                    <a:pt x="22227" y="4337"/>
                    <a:pt x="21926" y="4296"/>
                    <a:pt x="21628" y="4296"/>
                  </a:cubicBezTo>
                  <a:cubicBezTo>
                    <a:pt x="20708" y="4296"/>
                    <a:pt x="19826" y="4684"/>
                    <a:pt x="19161" y="5377"/>
                  </a:cubicBezTo>
                  <a:cubicBezTo>
                    <a:pt x="18435" y="6104"/>
                    <a:pt x="18435" y="7175"/>
                    <a:pt x="17670" y="7481"/>
                  </a:cubicBezTo>
                  <a:cubicBezTo>
                    <a:pt x="17468" y="7556"/>
                    <a:pt x="18227" y="8079"/>
                    <a:pt x="19217" y="8079"/>
                  </a:cubicBezTo>
                  <a:cubicBezTo>
                    <a:pt x="19731" y="8079"/>
                    <a:pt x="20308" y="7937"/>
                    <a:pt x="20844" y="7519"/>
                  </a:cubicBezTo>
                  <a:cubicBezTo>
                    <a:pt x="21877" y="6716"/>
                    <a:pt x="23177" y="5798"/>
                    <a:pt x="24783" y="5607"/>
                  </a:cubicBezTo>
                  <a:cubicBezTo>
                    <a:pt x="25854" y="6219"/>
                    <a:pt x="26925" y="6907"/>
                    <a:pt x="27958" y="7595"/>
                  </a:cubicBezTo>
                  <a:cubicBezTo>
                    <a:pt x="27193" y="7672"/>
                    <a:pt x="26504" y="7863"/>
                    <a:pt x="25816" y="8093"/>
                  </a:cubicBezTo>
                  <a:cubicBezTo>
                    <a:pt x="24286" y="8590"/>
                    <a:pt x="22909" y="9469"/>
                    <a:pt x="21800" y="10655"/>
                  </a:cubicBezTo>
                  <a:cubicBezTo>
                    <a:pt x="21494" y="10999"/>
                    <a:pt x="21226" y="11343"/>
                    <a:pt x="20997" y="11726"/>
                  </a:cubicBezTo>
                  <a:cubicBezTo>
                    <a:pt x="20759" y="11660"/>
                    <a:pt x="20467" y="11617"/>
                    <a:pt x="20163" y="11617"/>
                  </a:cubicBezTo>
                  <a:cubicBezTo>
                    <a:pt x="19585" y="11617"/>
                    <a:pt x="18963" y="11772"/>
                    <a:pt x="18588" y="12223"/>
                  </a:cubicBezTo>
                  <a:cubicBezTo>
                    <a:pt x="18090" y="12797"/>
                    <a:pt x="18243" y="13141"/>
                    <a:pt x="18014" y="13562"/>
                  </a:cubicBezTo>
                  <a:cubicBezTo>
                    <a:pt x="17951" y="13667"/>
                    <a:pt x="18317" y="13912"/>
                    <a:pt x="18806" y="13912"/>
                  </a:cubicBezTo>
                  <a:cubicBezTo>
                    <a:pt x="19205" y="13912"/>
                    <a:pt x="19684" y="13750"/>
                    <a:pt x="20079" y="13218"/>
                  </a:cubicBezTo>
                  <a:cubicBezTo>
                    <a:pt x="20232" y="12988"/>
                    <a:pt x="20385" y="12797"/>
                    <a:pt x="20538" y="12606"/>
                  </a:cubicBezTo>
                  <a:cubicBezTo>
                    <a:pt x="20538" y="12644"/>
                    <a:pt x="20538" y="12644"/>
                    <a:pt x="20538" y="12682"/>
                  </a:cubicBezTo>
                  <a:cubicBezTo>
                    <a:pt x="20232" y="13409"/>
                    <a:pt x="20041" y="14212"/>
                    <a:pt x="20041" y="15015"/>
                  </a:cubicBezTo>
                  <a:cubicBezTo>
                    <a:pt x="20003" y="16507"/>
                    <a:pt x="20462" y="17922"/>
                    <a:pt x="21379" y="19107"/>
                  </a:cubicBezTo>
                  <a:cubicBezTo>
                    <a:pt x="21035" y="19987"/>
                    <a:pt x="20576" y="20828"/>
                    <a:pt x="20041" y="21555"/>
                  </a:cubicBezTo>
                  <a:cubicBezTo>
                    <a:pt x="19238" y="22626"/>
                    <a:pt x="18205" y="23467"/>
                    <a:pt x="17058" y="24118"/>
                  </a:cubicBezTo>
                  <a:cubicBezTo>
                    <a:pt x="15910" y="24730"/>
                    <a:pt x="14648" y="25112"/>
                    <a:pt x="13348" y="25189"/>
                  </a:cubicBezTo>
                  <a:cubicBezTo>
                    <a:pt x="13111" y="25206"/>
                    <a:pt x="12873" y="25214"/>
                    <a:pt x="12635" y="25214"/>
                  </a:cubicBezTo>
                  <a:cubicBezTo>
                    <a:pt x="11298" y="25214"/>
                    <a:pt x="9954" y="24943"/>
                    <a:pt x="8720" y="24424"/>
                  </a:cubicBezTo>
                  <a:lnTo>
                    <a:pt x="8720" y="24424"/>
                  </a:lnTo>
                  <a:cubicBezTo>
                    <a:pt x="9391" y="24662"/>
                    <a:pt x="10087" y="24777"/>
                    <a:pt x="10786" y="24777"/>
                  </a:cubicBezTo>
                  <a:cubicBezTo>
                    <a:pt x="11322" y="24777"/>
                    <a:pt x="11861" y="24709"/>
                    <a:pt x="12392" y="24577"/>
                  </a:cubicBezTo>
                  <a:cubicBezTo>
                    <a:pt x="15019" y="23641"/>
                    <a:pt x="14429" y="20910"/>
                    <a:pt x="14254" y="20910"/>
                  </a:cubicBezTo>
                  <a:cubicBezTo>
                    <a:pt x="14244" y="20910"/>
                    <a:pt x="14234" y="20921"/>
                    <a:pt x="14227" y="20943"/>
                  </a:cubicBezTo>
                  <a:cubicBezTo>
                    <a:pt x="13845" y="22052"/>
                    <a:pt x="13195" y="21364"/>
                    <a:pt x="12239" y="22435"/>
                  </a:cubicBezTo>
                  <a:cubicBezTo>
                    <a:pt x="12364" y="22154"/>
                    <a:pt x="12106" y="21339"/>
                    <a:pt x="11987" y="21339"/>
                  </a:cubicBezTo>
                  <a:cubicBezTo>
                    <a:pt x="11960" y="21339"/>
                    <a:pt x="11940" y="21380"/>
                    <a:pt x="11933" y="21479"/>
                  </a:cubicBezTo>
                  <a:cubicBezTo>
                    <a:pt x="11822" y="22398"/>
                    <a:pt x="11110" y="24203"/>
                    <a:pt x="8469" y="24203"/>
                  </a:cubicBezTo>
                  <a:cubicBezTo>
                    <a:pt x="8365" y="24203"/>
                    <a:pt x="8257" y="24200"/>
                    <a:pt x="8146" y="24194"/>
                  </a:cubicBezTo>
                  <a:cubicBezTo>
                    <a:pt x="7420" y="23850"/>
                    <a:pt x="6731" y="23429"/>
                    <a:pt x="6119" y="22894"/>
                  </a:cubicBezTo>
                  <a:cubicBezTo>
                    <a:pt x="5278" y="22205"/>
                    <a:pt x="4551" y="21402"/>
                    <a:pt x="3978" y="20523"/>
                  </a:cubicBezTo>
                  <a:cubicBezTo>
                    <a:pt x="3633" y="18228"/>
                    <a:pt x="6005" y="16048"/>
                    <a:pt x="5316" y="14671"/>
                  </a:cubicBezTo>
                  <a:cubicBezTo>
                    <a:pt x="5199" y="14446"/>
                    <a:pt x="5057" y="14363"/>
                    <a:pt x="4901" y="14363"/>
                  </a:cubicBezTo>
                  <a:cubicBezTo>
                    <a:pt x="4462" y="14363"/>
                    <a:pt x="3920" y="15026"/>
                    <a:pt x="3555" y="15026"/>
                  </a:cubicBezTo>
                  <a:cubicBezTo>
                    <a:pt x="3500" y="15026"/>
                    <a:pt x="3450" y="15011"/>
                    <a:pt x="3404" y="14977"/>
                  </a:cubicBezTo>
                  <a:cubicBezTo>
                    <a:pt x="3136" y="14786"/>
                    <a:pt x="3174" y="13715"/>
                    <a:pt x="4398" y="12873"/>
                  </a:cubicBezTo>
                  <a:cubicBezTo>
                    <a:pt x="4746" y="12632"/>
                    <a:pt x="5160" y="12523"/>
                    <a:pt x="5562" y="12523"/>
                  </a:cubicBezTo>
                  <a:cubicBezTo>
                    <a:pt x="6309" y="12523"/>
                    <a:pt x="7016" y="12902"/>
                    <a:pt x="7190" y="13523"/>
                  </a:cubicBezTo>
                  <a:cubicBezTo>
                    <a:pt x="6363" y="14192"/>
                    <a:pt x="6965" y="15363"/>
                    <a:pt x="7808" y="15363"/>
                  </a:cubicBezTo>
                  <a:cubicBezTo>
                    <a:pt x="7978" y="15363"/>
                    <a:pt x="8158" y="15315"/>
                    <a:pt x="8338" y="15206"/>
                  </a:cubicBezTo>
                  <a:cubicBezTo>
                    <a:pt x="9933" y="14472"/>
                    <a:pt x="8307" y="11927"/>
                    <a:pt x="6057" y="11927"/>
                  </a:cubicBezTo>
                  <a:cubicBezTo>
                    <a:pt x="5611" y="11927"/>
                    <a:pt x="5141" y="12027"/>
                    <a:pt x="4666" y="12261"/>
                  </a:cubicBezTo>
                  <a:cubicBezTo>
                    <a:pt x="2410" y="13371"/>
                    <a:pt x="2218" y="15933"/>
                    <a:pt x="2754" y="18037"/>
                  </a:cubicBezTo>
                  <a:cubicBezTo>
                    <a:pt x="2524" y="17463"/>
                    <a:pt x="2371" y="16927"/>
                    <a:pt x="2257" y="16354"/>
                  </a:cubicBezTo>
                  <a:cubicBezTo>
                    <a:pt x="1109" y="11114"/>
                    <a:pt x="3825" y="5760"/>
                    <a:pt x="8797" y="3694"/>
                  </a:cubicBezTo>
                  <a:cubicBezTo>
                    <a:pt x="10636" y="2820"/>
                    <a:pt x="12665" y="2373"/>
                    <a:pt x="14697" y="2373"/>
                  </a:cubicBezTo>
                  <a:close/>
                  <a:moveTo>
                    <a:pt x="21455" y="1"/>
                  </a:moveTo>
                  <a:cubicBezTo>
                    <a:pt x="21366" y="1"/>
                    <a:pt x="21309" y="22"/>
                    <a:pt x="21303" y="61"/>
                  </a:cubicBezTo>
                  <a:cubicBezTo>
                    <a:pt x="21188" y="673"/>
                    <a:pt x="20768" y="826"/>
                    <a:pt x="20768" y="1744"/>
                  </a:cubicBezTo>
                  <a:cubicBezTo>
                    <a:pt x="20806" y="2126"/>
                    <a:pt x="20959" y="2509"/>
                    <a:pt x="21188" y="2853"/>
                  </a:cubicBezTo>
                  <a:cubicBezTo>
                    <a:pt x="19658" y="2241"/>
                    <a:pt x="18052" y="1820"/>
                    <a:pt x="16407" y="1629"/>
                  </a:cubicBezTo>
                  <a:cubicBezTo>
                    <a:pt x="15811" y="1554"/>
                    <a:pt x="15215" y="1518"/>
                    <a:pt x="14621" y="1518"/>
                  </a:cubicBezTo>
                  <a:cubicBezTo>
                    <a:pt x="12472" y="1518"/>
                    <a:pt x="10354" y="2000"/>
                    <a:pt x="8376" y="2929"/>
                  </a:cubicBezTo>
                  <a:cubicBezTo>
                    <a:pt x="5852" y="4038"/>
                    <a:pt x="3748" y="6027"/>
                    <a:pt x="2486" y="8475"/>
                  </a:cubicBezTo>
                  <a:cubicBezTo>
                    <a:pt x="0" y="13600"/>
                    <a:pt x="1339" y="19758"/>
                    <a:pt x="5737" y="23353"/>
                  </a:cubicBezTo>
                  <a:cubicBezTo>
                    <a:pt x="7617" y="24863"/>
                    <a:pt x="9968" y="25696"/>
                    <a:pt x="12377" y="25696"/>
                  </a:cubicBezTo>
                  <a:cubicBezTo>
                    <a:pt x="12713" y="25696"/>
                    <a:pt x="13049" y="25680"/>
                    <a:pt x="13386" y="25647"/>
                  </a:cubicBezTo>
                  <a:cubicBezTo>
                    <a:pt x="14725" y="25533"/>
                    <a:pt x="16063" y="25112"/>
                    <a:pt x="17249" y="24424"/>
                  </a:cubicBezTo>
                  <a:cubicBezTo>
                    <a:pt x="18396" y="23773"/>
                    <a:pt x="19429" y="22817"/>
                    <a:pt x="20232" y="21746"/>
                  </a:cubicBezTo>
                  <a:cubicBezTo>
                    <a:pt x="20768" y="20981"/>
                    <a:pt x="21188" y="20140"/>
                    <a:pt x="21494" y="19260"/>
                  </a:cubicBezTo>
                  <a:cubicBezTo>
                    <a:pt x="21571" y="19337"/>
                    <a:pt x="21609" y="19413"/>
                    <a:pt x="21685" y="19490"/>
                  </a:cubicBezTo>
                  <a:cubicBezTo>
                    <a:pt x="22795" y="20637"/>
                    <a:pt x="24286" y="21326"/>
                    <a:pt x="25931" y="21440"/>
                  </a:cubicBezTo>
                  <a:cubicBezTo>
                    <a:pt x="25975" y="21441"/>
                    <a:pt x="26020" y="21442"/>
                    <a:pt x="26065" y="21442"/>
                  </a:cubicBezTo>
                  <a:cubicBezTo>
                    <a:pt x="27622" y="21442"/>
                    <a:pt x="29096" y="20794"/>
                    <a:pt x="30100" y="19605"/>
                  </a:cubicBezTo>
                  <a:cubicBezTo>
                    <a:pt x="30635" y="18993"/>
                    <a:pt x="30979" y="18304"/>
                    <a:pt x="31170" y="17501"/>
                  </a:cubicBezTo>
                  <a:cubicBezTo>
                    <a:pt x="31323" y="16774"/>
                    <a:pt x="31209" y="15971"/>
                    <a:pt x="30826" y="15283"/>
                  </a:cubicBezTo>
                  <a:lnTo>
                    <a:pt x="30826" y="15283"/>
                  </a:lnTo>
                  <a:cubicBezTo>
                    <a:pt x="31170" y="15971"/>
                    <a:pt x="31247" y="16736"/>
                    <a:pt x="31017" y="17501"/>
                  </a:cubicBezTo>
                  <a:cubicBezTo>
                    <a:pt x="30826" y="18228"/>
                    <a:pt x="30444" y="18878"/>
                    <a:pt x="29947" y="19413"/>
                  </a:cubicBezTo>
                  <a:cubicBezTo>
                    <a:pt x="29001" y="20429"/>
                    <a:pt x="27702" y="20996"/>
                    <a:pt x="26315" y="20996"/>
                  </a:cubicBezTo>
                  <a:cubicBezTo>
                    <a:pt x="26188" y="20996"/>
                    <a:pt x="26059" y="20991"/>
                    <a:pt x="25931" y="20981"/>
                  </a:cubicBezTo>
                  <a:cubicBezTo>
                    <a:pt x="24477" y="20828"/>
                    <a:pt x="23101" y="20178"/>
                    <a:pt x="22106" y="19069"/>
                  </a:cubicBezTo>
                  <a:cubicBezTo>
                    <a:pt x="21991" y="18916"/>
                    <a:pt x="21838" y="18763"/>
                    <a:pt x="21724" y="18572"/>
                  </a:cubicBezTo>
                  <a:cubicBezTo>
                    <a:pt x="21762" y="18419"/>
                    <a:pt x="21800" y="18228"/>
                    <a:pt x="21838" y="18075"/>
                  </a:cubicBezTo>
                  <a:cubicBezTo>
                    <a:pt x="22144" y="16774"/>
                    <a:pt x="22144" y="15398"/>
                    <a:pt x="21915" y="14097"/>
                  </a:cubicBezTo>
                  <a:lnTo>
                    <a:pt x="21915" y="14097"/>
                  </a:lnTo>
                  <a:cubicBezTo>
                    <a:pt x="22144" y="15551"/>
                    <a:pt x="22030" y="17004"/>
                    <a:pt x="21609" y="18381"/>
                  </a:cubicBezTo>
                  <a:cubicBezTo>
                    <a:pt x="20997" y="17425"/>
                    <a:pt x="20691" y="16239"/>
                    <a:pt x="20768" y="15092"/>
                  </a:cubicBezTo>
                  <a:cubicBezTo>
                    <a:pt x="20844" y="13638"/>
                    <a:pt x="21456" y="12261"/>
                    <a:pt x="22412" y="11190"/>
                  </a:cubicBezTo>
                  <a:cubicBezTo>
                    <a:pt x="23101" y="10464"/>
                    <a:pt x="23904" y="9852"/>
                    <a:pt x="24783" y="9431"/>
                  </a:cubicBezTo>
                  <a:lnTo>
                    <a:pt x="24783" y="9431"/>
                  </a:lnTo>
                  <a:cubicBezTo>
                    <a:pt x="24630" y="9622"/>
                    <a:pt x="24554" y="9890"/>
                    <a:pt x="24477" y="10120"/>
                  </a:cubicBezTo>
                  <a:cubicBezTo>
                    <a:pt x="24286" y="11037"/>
                    <a:pt x="24707" y="11267"/>
                    <a:pt x="24707" y="11917"/>
                  </a:cubicBezTo>
                  <a:cubicBezTo>
                    <a:pt x="24707" y="11973"/>
                    <a:pt x="24808" y="12010"/>
                    <a:pt x="24965" y="12010"/>
                  </a:cubicBezTo>
                  <a:cubicBezTo>
                    <a:pt x="25454" y="12010"/>
                    <a:pt x="26484" y="11643"/>
                    <a:pt x="26657" y="10311"/>
                  </a:cubicBezTo>
                  <a:cubicBezTo>
                    <a:pt x="26734" y="9737"/>
                    <a:pt x="26849" y="9163"/>
                    <a:pt x="27002" y="8628"/>
                  </a:cubicBezTo>
                  <a:cubicBezTo>
                    <a:pt x="27690" y="8475"/>
                    <a:pt x="28378" y="8399"/>
                    <a:pt x="29067" y="8399"/>
                  </a:cubicBezTo>
                  <a:lnTo>
                    <a:pt x="30291" y="9316"/>
                  </a:lnTo>
                  <a:cubicBezTo>
                    <a:pt x="32433" y="10885"/>
                    <a:pt x="34498" y="12567"/>
                    <a:pt x="36563" y="14212"/>
                  </a:cubicBezTo>
                  <a:cubicBezTo>
                    <a:pt x="38093" y="15398"/>
                    <a:pt x="39623" y="16583"/>
                    <a:pt x="41229" y="17769"/>
                  </a:cubicBezTo>
                  <a:cubicBezTo>
                    <a:pt x="40597" y="17563"/>
                    <a:pt x="39925" y="17436"/>
                    <a:pt x="39260" y="17436"/>
                  </a:cubicBezTo>
                  <a:cubicBezTo>
                    <a:pt x="38316" y="17436"/>
                    <a:pt x="37386" y="17692"/>
                    <a:pt x="36601" y="18342"/>
                  </a:cubicBezTo>
                  <a:cubicBezTo>
                    <a:pt x="34679" y="19881"/>
                    <a:pt x="35978" y="22224"/>
                    <a:pt x="37349" y="22224"/>
                  </a:cubicBezTo>
                  <a:cubicBezTo>
                    <a:pt x="37615" y="22224"/>
                    <a:pt x="37883" y="22136"/>
                    <a:pt x="38131" y="21938"/>
                  </a:cubicBezTo>
                  <a:cubicBezTo>
                    <a:pt x="38947" y="21247"/>
                    <a:pt x="38244" y="20480"/>
                    <a:pt x="37458" y="20480"/>
                  </a:cubicBezTo>
                  <a:cubicBezTo>
                    <a:pt x="37286" y="20480"/>
                    <a:pt x="37110" y="20517"/>
                    <a:pt x="36946" y="20599"/>
                  </a:cubicBezTo>
                  <a:cubicBezTo>
                    <a:pt x="36104" y="20140"/>
                    <a:pt x="36295" y="18878"/>
                    <a:pt x="37290" y="18304"/>
                  </a:cubicBezTo>
                  <a:cubicBezTo>
                    <a:pt x="37895" y="17934"/>
                    <a:pt x="38450" y="17812"/>
                    <a:pt x="38858" y="17812"/>
                  </a:cubicBezTo>
                  <a:cubicBezTo>
                    <a:pt x="39251" y="17812"/>
                    <a:pt x="39509" y="17924"/>
                    <a:pt x="39546" y="18037"/>
                  </a:cubicBezTo>
                  <a:cubicBezTo>
                    <a:pt x="39737" y="18534"/>
                    <a:pt x="37902" y="18840"/>
                    <a:pt x="38628" y="19452"/>
                  </a:cubicBezTo>
                  <a:cubicBezTo>
                    <a:pt x="38934" y="19712"/>
                    <a:pt x="39396" y="19788"/>
                    <a:pt x="39949" y="19788"/>
                  </a:cubicBezTo>
                  <a:cubicBezTo>
                    <a:pt x="40729" y="19788"/>
                    <a:pt x="41689" y="19636"/>
                    <a:pt x="42639" y="19636"/>
                  </a:cubicBezTo>
                  <a:cubicBezTo>
                    <a:pt x="43290" y="19636"/>
                    <a:pt x="43937" y="19708"/>
                    <a:pt x="44518" y="19949"/>
                  </a:cubicBezTo>
                  <a:cubicBezTo>
                    <a:pt x="46316" y="21058"/>
                    <a:pt x="48228" y="21938"/>
                    <a:pt x="50255" y="22511"/>
                  </a:cubicBezTo>
                  <a:cubicBezTo>
                    <a:pt x="51259" y="22769"/>
                    <a:pt x="52285" y="22899"/>
                    <a:pt x="53315" y="22899"/>
                  </a:cubicBezTo>
                  <a:cubicBezTo>
                    <a:pt x="53659" y="22899"/>
                    <a:pt x="54003" y="22884"/>
                    <a:pt x="54347" y="22856"/>
                  </a:cubicBezTo>
                  <a:cubicBezTo>
                    <a:pt x="55686" y="22703"/>
                    <a:pt x="57025" y="22320"/>
                    <a:pt x="58248" y="21670"/>
                  </a:cubicBezTo>
                  <a:cubicBezTo>
                    <a:pt x="59472" y="21020"/>
                    <a:pt x="60505" y="20102"/>
                    <a:pt x="61346" y="18993"/>
                  </a:cubicBezTo>
                  <a:cubicBezTo>
                    <a:pt x="62150" y="17884"/>
                    <a:pt x="62609" y="16545"/>
                    <a:pt x="62723" y="15168"/>
                  </a:cubicBezTo>
                  <a:cubicBezTo>
                    <a:pt x="62800" y="13791"/>
                    <a:pt x="62341" y="12376"/>
                    <a:pt x="61461" y="11305"/>
                  </a:cubicBezTo>
                  <a:cubicBezTo>
                    <a:pt x="60581" y="10234"/>
                    <a:pt x="59319" y="9546"/>
                    <a:pt x="57943" y="9431"/>
                  </a:cubicBezTo>
                  <a:cubicBezTo>
                    <a:pt x="57845" y="9423"/>
                    <a:pt x="57747" y="9419"/>
                    <a:pt x="57650" y="9419"/>
                  </a:cubicBezTo>
                  <a:cubicBezTo>
                    <a:pt x="56346" y="9419"/>
                    <a:pt x="55144" y="10128"/>
                    <a:pt x="54539" y="11267"/>
                  </a:cubicBezTo>
                  <a:cubicBezTo>
                    <a:pt x="54233" y="11879"/>
                    <a:pt x="54118" y="12606"/>
                    <a:pt x="54271" y="13256"/>
                  </a:cubicBezTo>
                  <a:cubicBezTo>
                    <a:pt x="54271" y="13294"/>
                    <a:pt x="54271" y="13332"/>
                    <a:pt x="54309" y="13332"/>
                  </a:cubicBezTo>
                  <a:cubicBezTo>
                    <a:pt x="54003" y="13523"/>
                    <a:pt x="53735" y="13791"/>
                    <a:pt x="53582" y="14097"/>
                  </a:cubicBezTo>
                  <a:cubicBezTo>
                    <a:pt x="53391" y="14480"/>
                    <a:pt x="53353" y="14862"/>
                    <a:pt x="53429" y="15245"/>
                  </a:cubicBezTo>
                  <a:cubicBezTo>
                    <a:pt x="53544" y="15627"/>
                    <a:pt x="53735" y="15971"/>
                    <a:pt x="54003" y="16277"/>
                  </a:cubicBezTo>
                  <a:cubicBezTo>
                    <a:pt x="53774" y="15971"/>
                    <a:pt x="53582" y="15627"/>
                    <a:pt x="53544" y="15245"/>
                  </a:cubicBezTo>
                  <a:cubicBezTo>
                    <a:pt x="53468" y="14862"/>
                    <a:pt x="53506" y="14480"/>
                    <a:pt x="53697" y="14174"/>
                  </a:cubicBezTo>
                  <a:cubicBezTo>
                    <a:pt x="53850" y="13906"/>
                    <a:pt x="54080" y="13676"/>
                    <a:pt x="54347" y="13523"/>
                  </a:cubicBezTo>
                  <a:cubicBezTo>
                    <a:pt x="54539" y="14097"/>
                    <a:pt x="54806" y="14594"/>
                    <a:pt x="55151" y="15053"/>
                  </a:cubicBezTo>
                  <a:cubicBezTo>
                    <a:pt x="54806" y="14594"/>
                    <a:pt x="54539" y="14059"/>
                    <a:pt x="54424" y="13485"/>
                  </a:cubicBezTo>
                  <a:cubicBezTo>
                    <a:pt x="54679" y="13343"/>
                    <a:pt x="54956" y="13265"/>
                    <a:pt x="55253" y="13265"/>
                  </a:cubicBezTo>
                  <a:cubicBezTo>
                    <a:pt x="55356" y="13265"/>
                    <a:pt x="55463" y="13274"/>
                    <a:pt x="55571" y="13294"/>
                  </a:cubicBezTo>
                  <a:cubicBezTo>
                    <a:pt x="56298" y="13409"/>
                    <a:pt x="56910" y="13868"/>
                    <a:pt x="57254" y="14480"/>
                  </a:cubicBezTo>
                  <a:cubicBezTo>
                    <a:pt x="57560" y="15168"/>
                    <a:pt x="57637" y="15895"/>
                    <a:pt x="57484" y="16583"/>
                  </a:cubicBezTo>
                  <a:cubicBezTo>
                    <a:pt x="57178" y="18037"/>
                    <a:pt x="56107" y="19184"/>
                    <a:pt x="54692" y="19566"/>
                  </a:cubicBezTo>
                  <a:cubicBezTo>
                    <a:pt x="54349" y="19639"/>
                    <a:pt x="54005" y="19677"/>
                    <a:pt x="53666" y="19677"/>
                  </a:cubicBezTo>
                  <a:cubicBezTo>
                    <a:pt x="53287" y="19677"/>
                    <a:pt x="52913" y="19629"/>
                    <a:pt x="52550" y="19528"/>
                  </a:cubicBezTo>
                  <a:cubicBezTo>
                    <a:pt x="51861" y="19337"/>
                    <a:pt x="51211" y="19107"/>
                    <a:pt x="50561" y="18763"/>
                  </a:cubicBezTo>
                  <a:cubicBezTo>
                    <a:pt x="49452" y="17080"/>
                    <a:pt x="50179" y="15742"/>
                    <a:pt x="50676" y="15245"/>
                  </a:cubicBezTo>
                  <a:cubicBezTo>
                    <a:pt x="50754" y="15155"/>
                    <a:pt x="50731" y="15118"/>
                    <a:pt x="50655" y="15118"/>
                  </a:cubicBezTo>
                  <a:cubicBezTo>
                    <a:pt x="50471" y="15118"/>
                    <a:pt x="49981" y="15334"/>
                    <a:pt x="49873" y="15551"/>
                  </a:cubicBezTo>
                  <a:cubicBezTo>
                    <a:pt x="50064" y="14327"/>
                    <a:pt x="49261" y="14212"/>
                    <a:pt x="49758" y="13371"/>
                  </a:cubicBezTo>
                  <a:cubicBezTo>
                    <a:pt x="49780" y="13336"/>
                    <a:pt x="49769" y="13318"/>
                    <a:pt x="49733" y="13318"/>
                  </a:cubicBezTo>
                  <a:cubicBezTo>
                    <a:pt x="49458" y="13318"/>
                    <a:pt x="47708" y="14376"/>
                    <a:pt x="48419" y="16545"/>
                  </a:cubicBezTo>
                  <a:cubicBezTo>
                    <a:pt x="48687" y="17157"/>
                    <a:pt x="49069" y="17731"/>
                    <a:pt x="49528" y="18190"/>
                  </a:cubicBezTo>
                  <a:cubicBezTo>
                    <a:pt x="47272" y="16889"/>
                    <a:pt x="45130" y="15206"/>
                    <a:pt x="42950" y="13638"/>
                  </a:cubicBezTo>
                  <a:cubicBezTo>
                    <a:pt x="40847" y="12032"/>
                    <a:pt x="38628" y="10617"/>
                    <a:pt x="36295" y="9393"/>
                  </a:cubicBezTo>
                  <a:cubicBezTo>
                    <a:pt x="34689" y="7787"/>
                    <a:pt x="35148" y="6104"/>
                    <a:pt x="35530" y="5377"/>
                  </a:cubicBezTo>
                  <a:cubicBezTo>
                    <a:pt x="35596" y="5265"/>
                    <a:pt x="35586" y="5219"/>
                    <a:pt x="35533" y="5219"/>
                  </a:cubicBezTo>
                  <a:cubicBezTo>
                    <a:pt x="35368" y="5219"/>
                    <a:pt x="34785" y="5662"/>
                    <a:pt x="34727" y="5951"/>
                  </a:cubicBezTo>
                  <a:cubicBezTo>
                    <a:pt x="34574" y="4459"/>
                    <a:pt x="33618" y="4574"/>
                    <a:pt x="33962" y="3427"/>
                  </a:cubicBezTo>
                  <a:cubicBezTo>
                    <a:pt x="33972" y="3393"/>
                    <a:pt x="33963" y="3377"/>
                    <a:pt x="33938" y="3377"/>
                  </a:cubicBezTo>
                  <a:cubicBezTo>
                    <a:pt x="33681" y="3377"/>
                    <a:pt x="31776" y="5148"/>
                    <a:pt x="33312" y="7557"/>
                  </a:cubicBezTo>
                  <a:cubicBezTo>
                    <a:pt x="33542" y="7863"/>
                    <a:pt x="33809" y="8169"/>
                    <a:pt x="34115" y="8437"/>
                  </a:cubicBezTo>
                  <a:cubicBezTo>
                    <a:pt x="32968" y="8016"/>
                    <a:pt x="31744" y="7710"/>
                    <a:pt x="30520" y="7557"/>
                  </a:cubicBezTo>
                  <a:cubicBezTo>
                    <a:pt x="30138" y="7519"/>
                    <a:pt x="29755" y="7519"/>
                    <a:pt x="29373" y="7519"/>
                  </a:cubicBezTo>
                  <a:cubicBezTo>
                    <a:pt x="27690" y="6295"/>
                    <a:pt x="25931" y="5148"/>
                    <a:pt x="24095" y="4153"/>
                  </a:cubicBezTo>
                  <a:cubicBezTo>
                    <a:pt x="23789" y="4000"/>
                    <a:pt x="23445" y="3809"/>
                    <a:pt x="23101" y="3694"/>
                  </a:cubicBezTo>
                  <a:cubicBezTo>
                    <a:pt x="23062" y="3121"/>
                    <a:pt x="23024" y="2585"/>
                    <a:pt x="23062" y="2011"/>
                  </a:cubicBezTo>
                  <a:cubicBezTo>
                    <a:pt x="23126" y="517"/>
                    <a:pt x="21895" y="1"/>
                    <a:pt x="2145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11"/>
            <p:cNvSpPr/>
            <p:nvPr/>
          </p:nvSpPr>
          <p:spPr>
            <a:xfrm>
              <a:off x="7325642" y="2688324"/>
              <a:ext cx="68066" cy="71678"/>
            </a:xfrm>
            <a:custGeom>
              <a:avLst/>
              <a:gdLst/>
              <a:ahLst/>
              <a:cxnLst/>
              <a:rect l="l" t="t" r="r" b="b"/>
              <a:pathLst>
                <a:path w="3599" h="3790" extrusionOk="0">
                  <a:moveTo>
                    <a:pt x="2806" y="0"/>
                  </a:moveTo>
                  <a:cubicBezTo>
                    <a:pt x="2801" y="0"/>
                    <a:pt x="2797" y="1"/>
                    <a:pt x="2792" y="3"/>
                  </a:cubicBezTo>
                  <a:cubicBezTo>
                    <a:pt x="2219" y="271"/>
                    <a:pt x="1836" y="3"/>
                    <a:pt x="1071" y="538"/>
                  </a:cubicBezTo>
                  <a:cubicBezTo>
                    <a:pt x="39" y="1303"/>
                    <a:pt x="0" y="3063"/>
                    <a:pt x="306" y="3789"/>
                  </a:cubicBezTo>
                  <a:cubicBezTo>
                    <a:pt x="842" y="3254"/>
                    <a:pt x="1454" y="2833"/>
                    <a:pt x="2104" y="2451"/>
                  </a:cubicBezTo>
                  <a:cubicBezTo>
                    <a:pt x="3598" y="1554"/>
                    <a:pt x="3012" y="0"/>
                    <a:pt x="280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11"/>
            <p:cNvSpPr/>
            <p:nvPr/>
          </p:nvSpPr>
          <p:spPr>
            <a:xfrm>
              <a:off x="8105064" y="2649288"/>
              <a:ext cx="59650" cy="47773"/>
            </a:xfrm>
            <a:custGeom>
              <a:avLst/>
              <a:gdLst/>
              <a:ahLst/>
              <a:cxnLst/>
              <a:rect l="l" t="t" r="r" b="b"/>
              <a:pathLst>
                <a:path w="3154" h="2526" extrusionOk="0">
                  <a:moveTo>
                    <a:pt x="431" y="1"/>
                  </a:moveTo>
                  <a:cubicBezTo>
                    <a:pt x="276" y="1"/>
                    <a:pt x="0" y="1195"/>
                    <a:pt x="1356" y="1723"/>
                  </a:cubicBezTo>
                  <a:cubicBezTo>
                    <a:pt x="1930" y="1914"/>
                    <a:pt x="2503" y="2182"/>
                    <a:pt x="3001" y="2526"/>
                  </a:cubicBezTo>
                  <a:cubicBezTo>
                    <a:pt x="3154" y="1608"/>
                    <a:pt x="2733" y="690"/>
                    <a:pt x="1930" y="231"/>
                  </a:cubicBezTo>
                  <a:cubicBezTo>
                    <a:pt x="1536" y="56"/>
                    <a:pt x="1280" y="44"/>
                    <a:pt x="1033" y="44"/>
                  </a:cubicBezTo>
                  <a:cubicBezTo>
                    <a:pt x="992" y="44"/>
                    <a:pt x="951" y="44"/>
                    <a:pt x="910" y="44"/>
                  </a:cubicBezTo>
                  <a:cubicBezTo>
                    <a:pt x="765" y="44"/>
                    <a:pt x="617" y="40"/>
                    <a:pt x="438" y="2"/>
                  </a:cubicBezTo>
                  <a:cubicBezTo>
                    <a:pt x="436" y="1"/>
                    <a:pt x="433" y="1"/>
                    <a:pt x="43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11"/>
            <p:cNvSpPr/>
            <p:nvPr/>
          </p:nvSpPr>
          <p:spPr>
            <a:xfrm>
              <a:off x="7061624" y="2593516"/>
              <a:ext cx="87508" cy="84028"/>
            </a:xfrm>
            <a:custGeom>
              <a:avLst/>
              <a:gdLst/>
              <a:ahLst/>
              <a:cxnLst/>
              <a:rect l="l" t="t" r="r" b="b"/>
              <a:pathLst>
                <a:path w="4627" h="4443" extrusionOk="0">
                  <a:moveTo>
                    <a:pt x="4490" y="0"/>
                  </a:moveTo>
                  <a:cubicBezTo>
                    <a:pt x="4485" y="0"/>
                    <a:pt x="4480" y="2"/>
                    <a:pt x="4475" y="6"/>
                  </a:cubicBezTo>
                  <a:cubicBezTo>
                    <a:pt x="4294" y="148"/>
                    <a:pt x="4095" y="190"/>
                    <a:pt x="3879" y="190"/>
                  </a:cubicBezTo>
                  <a:cubicBezTo>
                    <a:pt x="3580" y="190"/>
                    <a:pt x="3249" y="110"/>
                    <a:pt x="2892" y="110"/>
                  </a:cubicBezTo>
                  <a:cubicBezTo>
                    <a:pt x="2748" y="110"/>
                    <a:pt x="2600" y="123"/>
                    <a:pt x="2448" y="159"/>
                  </a:cubicBezTo>
                  <a:cubicBezTo>
                    <a:pt x="1072" y="465"/>
                    <a:pt x="460" y="1574"/>
                    <a:pt x="230" y="2759"/>
                  </a:cubicBezTo>
                  <a:cubicBezTo>
                    <a:pt x="613" y="2033"/>
                    <a:pt x="1836" y="656"/>
                    <a:pt x="3252" y="656"/>
                  </a:cubicBezTo>
                  <a:cubicBezTo>
                    <a:pt x="1760" y="771"/>
                    <a:pt x="115" y="3524"/>
                    <a:pt x="1" y="4442"/>
                  </a:cubicBezTo>
                  <a:cubicBezTo>
                    <a:pt x="766" y="3104"/>
                    <a:pt x="2066" y="2568"/>
                    <a:pt x="3175" y="2147"/>
                  </a:cubicBezTo>
                  <a:cubicBezTo>
                    <a:pt x="4582" y="1629"/>
                    <a:pt x="4627" y="0"/>
                    <a:pt x="449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11"/>
            <p:cNvSpPr/>
            <p:nvPr/>
          </p:nvSpPr>
          <p:spPr>
            <a:xfrm>
              <a:off x="7033425" y="2466197"/>
              <a:ext cx="1187705" cy="486902"/>
            </a:xfrm>
            <a:custGeom>
              <a:avLst/>
              <a:gdLst/>
              <a:ahLst/>
              <a:cxnLst/>
              <a:rect l="l" t="t" r="r" b="b"/>
              <a:pathLst>
                <a:path w="62800" h="25745" extrusionOk="0">
                  <a:moveTo>
                    <a:pt x="39738" y="4711"/>
                  </a:moveTo>
                  <a:cubicBezTo>
                    <a:pt x="40885" y="4787"/>
                    <a:pt x="42874" y="5246"/>
                    <a:pt x="43715" y="6623"/>
                  </a:cubicBezTo>
                  <a:cubicBezTo>
                    <a:pt x="42972" y="5663"/>
                    <a:pt x="41150" y="5305"/>
                    <a:pt x="39611" y="5305"/>
                  </a:cubicBezTo>
                  <a:cubicBezTo>
                    <a:pt x="39249" y="5305"/>
                    <a:pt x="38903" y="5324"/>
                    <a:pt x="38590" y="5361"/>
                  </a:cubicBezTo>
                  <a:cubicBezTo>
                    <a:pt x="38820" y="5246"/>
                    <a:pt x="38973" y="5131"/>
                    <a:pt x="39164" y="5017"/>
                  </a:cubicBezTo>
                  <a:lnTo>
                    <a:pt x="39738" y="4711"/>
                  </a:lnTo>
                  <a:close/>
                  <a:moveTo>
                    <a:pt x="32127" y="8535"/>
                  </a:moveTo>
                  <a:lnTo>
                    <a:pt x="32012" y="8612"/>
                  </a:lnTo>
                  <a:cubicBezTo>
                    <a:pt x="29870" y="10256"/>
                    <a:pt x="27805" y="11901"/>
                    <a:pt x="25740" y="13584"/>
                  </a:cubicBezTo>
                  <a:cubicBezTo>
                    <a:pt x="23636" y="15267"/>
                    <a:pt x="21571" y="16873"/>
                    <a:pt x="19391" y="18364"/>
                  </a:cubicBezTo>
                  <a:cubicBezTo>
                    <a:pt x="17172" y="19856"/>
                    <a:pt x="14878" y="21156"/>
                    <a:pt x="12353" y="21845"/>
                  </a:cubicBezTo>
                  <a:cubicBezTo>
                    <a:pt x="11400" y="22113"/>
                    <a:pt x="10401" y="22265"/>
                    <a:pt x="9391" y="22265"/>
                  </a:cubicBezTo>
                  <a:cubicBezTo>
                    <a:pt x="9104" y="22265"/>
                    <a:pt x="8817" y="22253"/>
                    <a:pt x="8529" y="22227"/>
                  </a:cubicBezTo>
                  <a:cubicBezTo>
                    <a:pt x="7267" y="22113"/>
                    <a:pt x="6005" y="21768"/>
                    <a:pt x="4857" y="21195"/>
                  </a:cubicBezTo>
                  <a:cubicBezTo>
                    <a:pt x="3672" y="20621"/>
                    <a:pt x="2677" y="19780"/>
                    <a:pt x="1912" y="18747"/>
                  </a:cubicBezTo>
                  <a:cubicBezTo>
                    <a:pt x="1147" y="17676"/>
                    <a:pt x="688" y="16452"/>
                    <a:pt x="574" y="15190"/>
                  </a:cubicBezTo>
                  <a:cubicBezTo>
                    <a:pt x="459" y="13890"/>
                    <a:pt x="841" y="12589"/>
                    <a:pt x="1645" y="11557"/>
                  </a:cubicBezTo>
                  <a:cubicBezTo>
                    <a:pt x="2448" y="10524"/>
                    <a:pt x="3595" y="9874"/>
                    <a:pt x="4896" y="9721"/>
                  </a:cubicBezTo>
                  <a:cubicBezTo>
                    <a:pt x="5025" y="9706"/>
                    <a:pt x="5155" y="9699"/>
                    <a:pt x="5283" y="9699"/>
                  </a:cubicBezTo>
                  <a:cubicBezTo>
                    <a:pt x="6474" y="9699"/>
                    <a:pt x="7563" y="10329"/>
                    <a:pt x="8185" y="11365"/>
                  </a:cubicBezTo>
                  <a:cubicBezTo>
                    <a:pt x="8491" y="11977"/>
                    <a:pt x="8605" y="12628"/>
                    <a:pt x="8491" y="13278"/>
                  </a:cubicBezTo>
                  <a:cubicBezTo>
                    <a:pt x="8491" y="13316"/>
                    <a:pt x="8491" y="13316"/>
                    <a:pt x="8491" y="13354"/>
                  </a:cubicBezTo>
                  <a:cubicBezTo>
                    <a:pt x="8170" y="13162"/>
                    <a:pt x="7823" y="13077"/>
                    <a:pt x="7471" y="13077"/>
                  </a:cubicBezTo>
                  <a:cubicBezTo>
                    <a:pt x="7403" y="13077"/>
                    <a:pt x="7335" y="13080"/>
                    <a:pt x="7267" y="13087"/>
                  </a:cubicBezTo>
                  <a:cubicBezTo>
                    <a:pt x="6425" y="13163"/>
                    <a:pt x="5699" y="13660"/>
                    <a:pt x="5316" y="14349"/>
                  </a:cubicBezTo>
                  <a:cubicBezTo>
                    <a:pt x="4896" y="15075"/>
                    <a:pt x="4781" y="15917"/>
                    <a:pt x="4934" y="16720"/>
                  </a:cubicBezTo>
                  <a:cubicBezTo>
                    <a:pt x="5202" y="18364"/>
                    <a:pt x="6425" y="19703"/>
                    <a:pt x="7993" y="20162"/>
                  </a:cubicBezTo>
                  <a:cubicBezTo>
                    <a:pt x="8435" y="20267"/>
                    <a:pt x="8888" y="20326"/>
                    <a:pt x="9339" y="20326"/>
                  </a:cubicBezTo>
                  <a:cubicBezTo>
                    <a:pt x="9710" y="20326"/>
                    <a:pt x="10079" y="20286"/>
                    <a:pt x="10441" y="20200"/>
                  </a:cubicBezTo>
                  <a:cubicBezTo>
                    <a:pt x="11206" y="20009"/>
                    <a:pt x="11933" y="19741"/>
                    <a:pt x="12659" y="19397"/>
                  </a:cubicBezTo>
                  <a:cubicBezTo>
                    <a:pt x="14036" y="18709"/>
                    <a:pt x="15375" y="17944"/>
                    <a:pt x="16637" y="17026"/>
                  </a:cubicBezTo>
                  <a:cubicBezTo>
                    <a:pt x="17899" y="16146"/>
                    <a:pt x="19123" y="15228"/>
                    <a:pt x="20385" y="14349"/>
                  </a:cubicBezTo>
                  <a:cubicBezTo>
                    <a:pt x="22871" y="12589"/>
                    <a:pt x="25395" y="10868"/>
                    <a:pt x="28149" y="9683"/>
                  </a:cubicBezTo>
                  <a:cubicBezTo>
                    <a:pt x="29411" y="9109"/>
                    <a:pt x="30750" y="8726"/>
                    <a:pt x="32127" y="8535"/>
                  </a:cubicBezTo>
                  <a:close/>
                  <a:moveTo>
                    <a:pt x="48250" y="2429"/>
                  </a:moveTo>
                  <a:cubicBezTo>
                    <a:pt x="50259" y="2429"/>
                    <a:pt x="52262" y="2852"/>
                    <a:pt x="54080" y="3716"/>
                  </a:cubicBezTo>
                  <a:cubicBezTo>
                    <a:pt x="59013" y="5820"/>
                    <a:pt x="61767" y="11136"/>
                    <a:pt x="60620" y="16376"/>
                  </a:cubicBezTo>
                  <a:cubicBezTo>
                    <a:pt x="60505" y="16949"/>
                    <a:pt x="60314" y="17523"/>
                    <a:pt x="60123" y="18059"/>
                  </a:cubicBezTo>
                  <a:cubicBezTo>
                    <a:pt x="60620" y="15955"/>
                    <a:pt x="60467" y="13393"/>
                    <a:pt x="58210" y="12283"/>
                  </a:cubicBezTo>
                  <a:cubicBezTo>
                    <a:pt x="57730" y="12049"/>
                    <a:pt x="57255" y="11949"/>
                    <a:pt x="56807" y="11949"/>
                  </a:cubicBezTo>
                  <a:cubicBezTo>
                    <a:pt x="54543" y="11949"/>
                    <a:pt x="52936" y="14500"/>
                    <a:pt x="54500" y="15267"/>
                  </a:cubicBezTo>
                  <a:cubicBezTo>
                    <a:pt x="54676" y="15357"/>
                    <a:pt x="54848" y="15397"/>
                    <a:pt x="55010" y="15397"/>
                  </a:cubicBezTo>
                  <a:cubicBezTo>
                    <a:pt x="55876" y="15397"/>
                    <a:pt x="56459" y="14260"/>
                    <a:pt x="55686" y="13584"/>
                  </a:cubicBezTo>
                  <a:cubicBezTo>
                    <a:pt x="55860" y="12961"/>
                    <a:pt x="56569" y="12566"/>
                    <a:pt x="57317" y="12566"/>
                  </a:cubicBezTo>
                  <a:cubicBezTo>
                    <a:pt x="57718" y="12566"/>
                    <a:pt x="58131" y="12680"/>
                    <a:pt x="58478" y="12934"/>
                  </a:cubicBezTo>
                  <a:cubicBezTo>
                    <a:pt x="59664" y="13775"/>
                    <a:pt x="59740" y="14808"/>
                    <a:pt x="59472" y="14999"/>
                  </a:cubicBezTo>
                  <a:cubicBezTo>
                    <a:pt x="59422" y="15041"/>
                    <a:pt x="59366" y="15059"/>
                    <a:pt x="59304" y="15059"/>
                  </a:cubicBezTo>
                  <a:cubicBezTo>
                    <a:pt x="58936" y="15059"/>
                    <a:pt x="58396" y="14405"/>
                    <a:pt x="57961" y="14405"/>
                  </a:cubicBezTo>
                  <a:cubicBezTo>
                    <a:pt x="57811" y="14405"/>
                    <a:pt x="57674" y="14483"/>
                    <a:pt x="57560" y="14693"/>
                  </a:cubicBezTo>
                  <a:cubicBezTo>
                    <a:pt x="56872" y="16070"/>
                    <a:pt x="59243" y="18250"/>
                    <a:pt x="58899" y="20545"/>
                  </a:cubicBezTo>
                  <a:cubicBezTo>
                    <a:pt x="58287" y="21462"/>
                    <a:pt x="57560" y="22266"/>
                    <a:pt x="56757" y="22954"/>
                  </a:cubicBezTo>
                  <a:cubicBezTo>
                    <a:pt x="56145" y="23451"/>
                    <a:pt x="55457" y="23872"/>
                    <a:pt x="54730" y="24216"/>
                  </a:cubicBezTo>
                  <a:cubicBezTo>
                    <a:pt x="54596" y="24225"/>
                    <a:pt x="54466" y="24229"/>
                    <a:pt x="54341" y="24229"/>
                  </a:cubicBezTo>
                  <a:cubicBezTo>
                    <a:pt x="51754" y="24229"/>
                    <a:pt x="51053" y="22413"/>
                    <a:pt x="50944" y="21501"/>
                  </a:cubicBezTo>
                  <a:cubicBezTo>
                    <a:pt x="50937" y="21414"/>
                    <a:pt x="50919" y="21377"/>
                    <a:pt x="50894" y="21377"/>
                  </a:cubicBezTo>
                  <a:cubicBezTo>
                    <a:pt x="50776" y="21377"/>
                    <a:pt x="50511" y="22204"/>
                    <a:pt x="50638" y="22457"/>
                  </a:cubicBezTo>
                  <a:cubicBezTo>
                    <a:pt x="49681" y="21386"/>
                    <a:pt x="48993" y="22113"/>
                    <a:pt x="48649" y="20965"/>
                  </a:cubicBezTo>
                  <a:cubicBezTo>
                    <a:pt x="48640" y="20943"/>
                    <a:pt x="48629" y="20932"/>
                    <a:pt x="48616" y="20932"/>
                  </a:cubicBezTo>
                  <a:cubicBezTo>
                    <a:pt x="48414" y="20932"/>
                    <a:pt x="47855" y="23665"/>
                    <a:pt x="50446" y="24637"/>
                  </a:cubicBezTo>
                  <a:cubicBezTo>
                    <a:pt x="50957" y="24765"/>
                    <a:pt x="51481" y="24826"/>
                    <a:pt x="52005" y="24826"/>
                  </a:cubicBezTo>
                  <a:cubicBezTo>
                    <a:pt x="52736" y="24826"/>
                    <a:pt x="53466" y="24707"/>
                    <a:pt x="54156" y="24484"/>
                  </a:cubicBezTo>
                  <a:lnTo>
                    <a:pt x="54156" y="24484"/>
                  </a:lnTo>
                  <a:cubicBezTo>
                    <a:pt x="52882" y="25020"/>
                    <a:pt x="51490" y="25263"/>
                    <a:pt x="50083" y="25263"/>
                  </a:cubicBezTo>
                  <a:cubicBezTo>
                    <a:pt x="49886" y="25263"/>
                    <a:pt x="49688" y="25258"/>
                    <a:pt x="49490" y="25249"/>
                  </a:cubicBezTo>
                  <a:cubicBezTo>
                    <a:pt x="48190" y="25134"/>
                    <a:pt x="46928" y="24790"/>
                    <a:pt x="45780" y="24140"/>
                  </a:cubicBezTo>
                  <a:cubicBezTo>
                    <a:pt x="44633" y="23528"/>
                    <a:pt x="43639" y="22648"/>
                    <a:pt x="42835" y="21615"/>
                  </a:cubicBezTo>
                  <a:cubicBezTo>
                    <a:pt x="42262" y="20850"/>
                    <a:pt x="41803" y="20009"/>
                    <a:pt x="41497" y="19129"/>
                  </a:cubicBezTo>
                  <a:cubicBezTo>
                    <a:pt x="42376" y="17982"/>
                    <a:pt x="42874" y="16529"/>
                    <a:pt x="42835" y="15075"/>
                  </a:cubicBezTo>
                  <a:cubicBezTo>
                    <a:pt x="42797" y="14272"/>
                    <a:pt x="42644" y="13469"/>
                    <a:pt x="42338" y="12704"/>
                  </a:cubicBezTo>
                  <a:lnTo>
                    <a:pt x="42300" y="12666"/>
                  </a:lnTo>
                  <a:lnTo>
                    <a:pt x="42300" y="12666"/>
                  </a:lnTo>
                  <a:cubicBezTo>
                    <a:pt x="42491" y="12819"/>
                    <a:pt x="42644" y="13010"/>
                    <a:pt x="42797" y="13240"/>
                  </a:cubicBezTo>
                  <a:cubicBezTo>
                    <a:pt x="43192" y="13789"/>
                    <a:pt x="43664" y="13953"/>
                    <a:pt x="44058" y="13953"/>
                  </a:cubicBezTo>
                  <a:cubicBezTo>
                    <a:pt x="44540" y="13953"/>
                    <a:pt x="44905" y="13706"/>
                    <a:pt x="44862" y="13622"/>
                  </a:cubicBezTo>
                  <a:cubicBezTo>
                    <a:pt x="44595" y="13163"/>
                    <a:pt x="44786" y="12819"/>
                    <a:pt x="44289" y="12245"/>
                  </a:cubicBezTo>
                  <a:cubicBezTo>
                    <a:pt x="43901" y="11809"/>
                    <a:pt x="43298" y="11649"/>
                    <a:pt x="42733" y="11649"/>
                  </a:cubicBezTo>
                  <a:cubicBezTo>
                    <a:pt x="42406" y="11649"/>
                    <a:pt x="42093" y="11702"/>
                    <a:pt x="41841" y="11786"/>
                  </a:cubicBezTo>
                  <a:cubicBezTo>
                    <a:pt x="41612" y="11404"/>
                    <a:pt x="41344" y="11021"/>
                    <a:pt x="41038" y="10677"/>
                  </a:cubicBezTo>
                  <a:cubicBezTo>
                    <a:pt x="39967" y="9491"/>
                    <a:pt x="38590" y="8612"/>
                    <a:pt x="37060" y="8115"/>
                  </a:cubicBezTo>
                  <a:cubicBezTo>
                    <a:pt x="36372" y="7885"/>
                    <a:pt x="35645" y="7732"/>
                    <a:pt x="34919" y="7617"/>
                  </a:cubicBezTo>
                  <a:cubicBezTo>
                    <a:pt x="35951" y="6929"/>
                    <a:pt x="36984" y="6241"/>
                    <a:pt x="38093" y="5629"/>
                  </a:cubicBezTo>
                  <a:cubicBezTo>
                    <a:pt x="39699" y="5820"/>
                    <a:pt x="40961" y="6738"/>
                    <a:pt x="41994" y="7541"/>
                  </a:cubicBezTo>
                  <a:cubicBezTo>
                    <a:pt x="42530" y="7959"/>
                    <a:pt x="43107" y="8101"/>
                    <a:pt x="43623" y="8101"/>
                  </a:cubicBezTo>
                  <a:cubicBezTo>
                    <a:pt x="44615" y="8101"/>
                    <a:pt x="45383" y="7578"/>
                    <a:pt x="45207" y="7503"/>
                  </a:cubicBezTo>
                  <a:cubicBezTo>
                    <a:pt x="44404" y="7197"/>
                    <a:pt x="44442" y="6164"/>
                    <a:pt x="43677" y="5399"/>
                  </a:cubicBezTo>
                  <a:cubicBezTo>
                    <a:pt x="43036" y="4700"/>
                    <a:pt x="42130" y="4334"/>
                    <a:pt x="41210" y="4334"/>
                  </a:cubicBezTo>
                  <a:cubicBezTo>
                    <a:pt x="40922" y="4334"/>
                    <a:pt x="40632" y="4370"/>
                    <a:pt x="40349" y="4443"/>
                  </a:cubicBezTo>
                  <a:cubicBezTo>
                    <a:pt x="41344" y="3946"/>
                    <a:pt x="42415" y="3525"/>
                    <a:pt x="43486" y="3181"/>
                  </a:cubicBezTo>
                  <a:cubicBezTo>
                    <a:pt x="48152" y="3716"/>
                    <a:pt x="49222" y="6776"/>
                    <a:pt x="49337" y="8229"/>
                  </a:cubicBezTo>
                  <a:cubicBezTo>
                    <a:pt x="49345" y="8382"/>
                    <a:pt x="49378" y="8446"/>
                    <a:pt x="49426" y="8446"/>
                  </a:cubicBezTo>
                  <a:cubicBezTo>
                    <a:pt x="49632" y="8446"/>
                    <a:pt x="50104" y="7279"/>
                    <a:pt x="49949" y="6814"/>
                  </a:cubicBezTo>
                  <a:lnTo>
                    <a:pt x="49949" y="6814"/>
                  </a:lnTo>
                  <a:cubicBezTo>
                    <a:pt x="51441" y="8688"/>
                    <a:pt x="52665" y="7770"/>
                    <a:pt x="53162" y="9606"/>
                  </a:cubicBezTo>
                  <a:cubicBezTo>
                    <a:pt x="53174" y="9645"/>
                    <a:pt x="53192" y="9664"/>
                    <a:pt x="53214" y="9664"/>
                  </a:cubicBezTo>
                  <a:cubicBezTo>
                    <a:pt x="53537" y="9664"/>
                    <a:pt x="54711" y="5641"/>
                    <a:pt x="50485" y="3563"/>
                  </a:cubicBezTo>
                  <a:cubicBezTo>
                    <a:pt x="49095" y="3020"/>
                    <a:pt x="47634" y="2738"/>
                    <a:pt x="46177" y="2738"/>
                  </a:cubicBezTo>
                  <a:cubicBezTo>
                    <a:pt x="45789" y="2738"/>
                    <a:pt x="45401" y="2758"/>
                    <a:pt x="45015" y="2798"/>
                  </a:cubicBezTo>
                  <a:cubicBezTo>
                    <a:pt x="45513" y="2684"/>
                    <a:pt x="46010" y="2569"/>
                    <a:pt x="46545" y="2531"/>
                  </a:cubicBezTo>
                  <a:cubicBezTo>
                    <a:pt x="47111" y="2463"/>
                    <a:pt x="47681" y="2429"/>
                    <a:pt x="48250" y="2429"/>
                  </a:cubicBezTo>
                  <a:close/>
                  <a:moveTo>
                    <a:pt x="41373" y="0"/>
                  </a:moveTo>
                  <a:cubicBezTo>
                    <a:pt x="40961" y="0"/>
                    <a:pt x="39673" y="506"/>
                    <a:pt x="39738" y="2033"/>
                  </a:cubicBezTo>
                  <a:cubicBezTo>
                    <a:pt x="39776" y="2569"/>
                    <a:pt x="39776" y="3143"/>
                    <a:pt x="39699" y="3716"/>
                  </a:cubicBezTo>
                  <a:cubicBezTo>
                    <a:pt x="39355" y="3869"/>
                    <a:pt x="39049" y="4022"/>
                    <a:pt x="38743" y="4175"/>
                  </a:cubicBezTo>
                  <a:cubicBezTo>
                    <a:pt x="36907" y="5170"/>
                    <a:pt x="35148" y="6279"/>
                    <a:pt x="33465" y="7541"/>
                  </a:cubicBezTo>
                  <a:cubicBezTo>
                    <a:pt x="33353" y="7530"/>
                    <a:pt x="33241" y="7525"/>
                    <a:pt x="33129" y="7525"/>
                  </a:cubicBezTo>
                  <a:cubicBezTo>
                    <a:pt x="32859" y="7525"/>
                    <a:pt x="32588" y="7552"/>
                    <a:pt x="32318" y="7579"/>
                  </a:cubicBezTo>
                  <a:cubicBezTo>
                    <a:pt x="31094" y="7732"/>
                    <a:pt x="29870" y="8000"/>
                    <a:pt x="28723" y="8459"/>
                  </a:cubicBezTo>
                  <a:cubicBezTo>
                    <a:pt x="29029" y="8191"/>
                    <a:pt x="29296" y="7885"/>
                    <a:pt x="29526" y="7579"/>
                  </a:cubicBezTo>
                  <a:cubicBezTo>
                    <a:pt x="31062" y="5170"/>
                    <a:pt x="29157" y="3399"/>
                    <a:pt x="28900" y="3399"/>
                  </a:cubicBezTo>
                  <a:cubicBezTo>
                    <a:pt x="28875" y="3399"/>
                    <a:pt x="28866" y="3415"/>
                    <a:pt x="28876" y="3449"/>
                  </a:cubicBezTo>
                  <a:cubicBezTo>
                    <a:pt x="29220" y="4596"/>
                    <a:pt x="28264" y="4481"/>
                    <a:pt x="28111" y="5973"/>
                  </a:cubicBezTo>
                  <a:cubicBezTo>
                    <a:pt x="28053" y="5684"/>
                    <a:pt x="27470" y="5241"/>
                    <a:pt x="27305" y="5241"/>
                  </a:cubicBezTo>
                  <a:cubicBezTo>
                    <a:pt x="27252" y="5241"/>
                    <a:pt x="27242" y="5287"/>
                    <a:pt x="27308" y="5399"/>
                  </a:cubicBezTo>
                  <a:cubicBezTo>
                    <a:pt x="27690" y="6126"/>
                    <a:pt x="28149" y="7809"/>
                    <a:pt x="26543" y="9415"/>
                  </a:cubicBezTo>
                  <a:cubicBezTo>
                    <a:pt x="24210" y="10639"/>
                    <a:pt x="21991" y="12054"/>
                    <a:pt x="19888" y="13660"/>
                  </a:cubicBezTo>
                  <a:cubicBezTo>
                    <a:pt x="17708" y="15228"/>
                    <a:pt x="15566" y="16873"/>
                    <a:pt x="13310" y="18212"/>
                  </a:cubicBezTo>
                  <a:cubicBezTo>
                    <a:pt x="13769" y="17714"/>
                    <a:pt x="14151" y="17179"/>
                    <a:pt x="14419" y="16567"/>
                  </a:cubicBezTo>
                  <a:cubicBezTo>
                    <a:pt x="15130" y="14398"/>
                    <a:pt x="13380" y="13340"/>
                    <a:pt x="13105" y="13340"/>
                  </a:cubicBezTo>
                  <a:cubicBezTo>
                    <a:pt x="13069" y="13340"/>
                    <a:pt x="13058" y="13358"/>
                    <a:pt x="13080" y="13393"/>
                  </a:cubicBezTo>
                  <a:cubicBezTo>
                    <a:pt x="13577" y="14234"/>
                    <a:pt x="12774" y="14349"/>
                    <a:pt x="12965" y="15534"/>
                  </a:cubicBezTo>
                  <a:cubicBezTo>
                    <a:pt x="12858" y="15346"/>
                    <a:pt x="12372" y="15139"/>
                    <a:pt x="12199" y="15139"/>
                  </a:cubicBezTo>
                  <a:cubicBezTo>
                    <a:pt x="12127" y="15139"/>
                    <a:pt x="12110" y="15176"/>
                    <a:pt x="12200" y="15267"/>
                  </a:cubicBezTo>
                  <a:cubicBezTo>
                    <a:pt x="12659" y="15764"/>
                    <a:pt x="13386" y="17102"/>
                    <a:pt x="12277" y="18785"/>
                  </a:cubicBezTo>
                  <a:cubicBezTo>
                    <a:pt x="11627" y="19091"/>
                    <a:pt x="10977" y="19359"/>
                    <a:pt x="10288" y="19550"/>
                  </a:cubicBezTo>
                  <a:cubicBezTo>
                    <a:pt x="9925" y="19651"/>
                    <a:pt x="9551" y="19699"/>
                    <a:pt x="9172" y="19699"/>
                  </a:cubicBezTo>
                  <a:cubicBezTo>
                    <a:pt x="8833" y="19699"/>
                    <a:pt x="8490" y="19661"/>
                    <a:pt x="8146" y="19588"/>
                  </a:cubicBezTo>
                  <a:cubicBezTo>
                    <a:pt x="6731" y="19206"/>
                    <a:pt x="5660" y="18059"/>
                    <a:pt x="5354" y="16605"/>
                  </a:cubicBezTo>
                  <a:cubicBezTo>
                    <a:pt x="5202" y="15917"/>
                    <a:pt x="5278" y="15152"/>
                    <a:pt x="5584" y="14502"/>
                  </a:cubicBezTo>
                  <a:cubicBezTo>
                    <a:pt x="5928" y="13851"/>
                    <a:pt x="6540" y="13431"/>
                    <a:pt x="7267" y="13316"/>
                  </a:cubicBezTo>
                  <a:cubicBezTo>
                    <a:pt x="7375" y="13296"/>
                    <a:pt x="7482" y="13287"/>
                    <a:pt x="7585" y="13287"/>
                  </a:cubicBezTo>
                  <a:cubicBezTo>
                    <a:pt x="7883" y="13287"/>
                    <a:pt x="8159" y="13365"/>
                    <a:pt x="8414" y="13507"/>
                  </a:cubicBezTo>
                  <a:cubicBezTo>
                    <a:pt x="8299" y="14081"/>
                    <a:pt x="8032" y="14616"/>
                    <a:pt x="7687" y="15037"/>
                  </a:cubicBezTo>
                  <a:cubicBezTo>
                    <a:pt x="8032" y="14616"/>
                    <a:pt x="8299" y="14081"/>
                    <a:pt x="8491" y="13545"/>
                  </a:cubicBezTo>
                  <a:cubicBezTo>
                    <a:pt x="8758" y="13698"/>
                    <a:pt x="8988" y="13928"/>
                    <a:pt x="9141" y="14196"/>
                  </a:cubicBezTo>
                  <a:cubicBezTo>
                    <a:pt x="9332" y="14502"/>
                    <a:pt x="9370" y="14884"/>
                    <a:pt x="9294" y="15267"/>
                  </a:cubicBezTo>
                  <a:cubicBezTo>
                    <a:pt x="9256" y="15611"/>
                    <a:pt x="9064" y="15993"/>
                    <a:pt x="8835" y="16261"/>
                  </a:cubicBezTo>
                  <a:cubicBezTo>
                    <a:pt x="9103" y="15993"/>
                    <a:pt x="9294" y="15649"/>
                    <a:pt x="9409" y="15267"/>
                  </a:cubicBezTo>
                  <a:cubicBezTo>
                    <a:pt x="9485" y="14884"/>
                    <a:pt x="9447" y="14463"/>
                    <a:pt x="9256" y="14119"/>
                  </a:cubicBezTo>
                  <a:cubicBezTo>
                    <a:pt x="9103" y="13813"/>
                    <a:pt x="8873" y="13545"/>
                    <a:pt x="8567" y="13354"/>
                  </a:cubicBezTo>
                  <a:lnTo>
                    <a:pt x="8567" y="13278"/>
                  </a:lnTo>
                  <a:cubicBezTo>
                    <a:pt x="8682" y="12589"/>
                    <a:pt x="8605" y="11901"/>
                    <a:pt x="8299" y="11289"/>
                  </a:cubicBezTo>
                  <a:cubicBezTo>
                    <a:pt x="7659" y="10150"/>
                    <a:pt x="6488" y="9441"/>
                    <a:pt x="5187" y="9441"/>
                  </a:cubicBezTo>
                  <a:cubicBezTo>
                    <a:pt x="5091" y="9441"/>
                    <a:pt x="4993" y="9445"/>
                    <a:pt x="4896" y="9453"/>
                  </a:cubicBezTo>
                  <a:cubicBezTo>
                    <a:pt x="3519" y="9568"/>
                    <a:pt x="2218" y="10256"/>
                    <a:pt x="1339" y="11327"/>
                  </a:cubicBezTo>
                  <a:cubicBezTo>
                    <a:pt x="459" y="12398"/>
                    <a:pt x="0" y="13775"/>
                    <a:pt x="115" y="15190"/>
                  </a:cubicBezTo>
                  <a:cubicBezTo>
                    <a:pt x="191" y="16567"/>
                    <a:pt x="650" y="17906"/>
                    <a:pt x="1492" y="19015"/>
                  </a:cubicBezTo>
                  <a:cubicBezTo>
                    <a:pt x="2295" y="20124"/>
                    <a:pt x="3327" y="21042"/>
                    <a:pt x="4551" y="21692"/>
                  </a:cubicBezTo>
                  <a:cubicBezTo>
                    <a:pt x="5775" y="22304"/>
                    <a:pt x="7114" y="22725"/>
                    <a:pt x="8491" y="22878"/>
                  </a:cubicBezTo>
                  <a:cubicBezTo>
                    <a:pt x="8753" y="22893"/>
                    <a:pt x="9017" y="22900"/>
                    <a:pt x="9282" y="22900"/>
                  </a:cubicBezTo>
                  <a:cubicBezTo>
                    <a:pt x="10368" y="22900"/>
                    <a:pt x="11469" y="22772"/>
                    <a:pt x="12545" y="22495"/>
                  </a:cubicBezTo>
                  <a:cubicBezTo>
                    <a:pt x="14572" y="21921"/>
                    <a:pt x="16522" y="21080"/>
                    <a:pt x="18320" y="19971"/>
                  </a:cubicBezTo>
                  <a:cubicBezTo>
                    <a:pt x="18905" y="19717"/>
                    <a:pt x="19557" y="19641"/>
                    <a:pt x="20214" y="19641"/>
                  </a:cubicBezTo>
                  <a:cubicBezTo>
                    <a:pt x="21175" y="19641"/>
                    <a:pt x="22145" y="19803"/>
                    <a:pt x="22928" y="19803"/>
                  </a:cubicBezTo>
                  <a:cubicBezTo>
                    <a:pt x="23464" y="19803"/>
                    <a:pt x="23912" y="19728"/>
                    <a:pt x="24210" y="19474"/>
                  </a:cubicBezTo>
                  <a:cubicBezTo>
                    <a:pt x="24936" y="18862"/>
                    <a:pt x="23101" y="18556"/>
                    <a:pt x="23292" y="18059"/>
                  </a:cubicBezTo>
                  <a:cubicBezTo>
                    <a:pt x="23329" y="17946"/>
                    <a:pt x="23587" y="17834"/>
                    <a:pt x="23980" y="17834"/>
                  </a:cubicBezTo>
                  <a:cubicBezTo>
                    <a:pt x="24388" y="17834"/>
                    <a:pt x="24944" y="17956"/>
                    <a:pt x="25548" y="18326"/>
                  </a:cubicBezTo>
                  <a:cubicBezTo>
                    <a:pt x="26543" y="18900"/>
                    <a:pt x="26734" y="20162"/>
                    <a:pt x="25893" y="20621"/>
                  </a:cubicBezTo>
                  <a:cubicBezTo>
                    <a:pt x="25728" y="20539"/>
                    <a:pt x="25552" y="20502"/>
                    <a:pt x="25380" y="20502"/>
                  </a:cubicBezTo>
                  <a:cubicBezTo>
                    <a:pt x="24594" y="20502"/>
                    <a:pt x="23891" y="21269"/>
                    <a:pt x="24707" y="21960"/>
                  </a:cubicBezTo>
                  <a:cubicBezTo>
                    <a:pt x="24949" y="22158"/>
                    <a:pt x="25213" y="22246"/>
                    <a:pt x="25476" y="22246"/>
                  </a:cubicBezTo>
                  <a:cubicBezTo>
                    <a:pt x="26834" y="22246"/>
                    <a:pt x="28159" y="19903"/>
                    <a:pt x="26237" y="18364"/>
                  </a:cubicBezTo>
                  <a:cubicBezTo>
                    <a:pt x="25452" y="17714"/>
                    <a:pt x="24522" y="17458"/>
                    <a:pt x="23578" y="17458"/>
                  </a:cubicBezTo>
                  <a:cubicBezTo>
                    <a:pt x="22913" y="17458"/>
                    <a:pt x="22242" y="17585"/>
                    <a:pt x="21609" y="17791"/>
                  </a:cubicBezTo>
                  <a:cubicBezTo>
                    <a:pt x="23215" y="16643"/>
                    <a:pt x="24745" y="15420"/>
                    <a:pt x="26237" y="14234"/>
                  </a:cubicBezTo>
                  <a:cubicBezTo>
                    <a:pt x="28340" y="12589"/>
                    <a:pt x="30406" y="10868"/>
                    <a:pt x="32547" y="9338"/>
                  </a:cubicBezTo>
                  <a:lnTo>
                    <a:pt x="33771" y="8421"/>
                  </a:lnTo>
                  <a:cubicBezTo>
                    <a:pt x="34460" y="8421"/>
                    <a:pt x="35148" y="8497"/>
                    <a:pt x="35836" y="8650"/>
                  </a:cubicBezTo>
                  <a:cubicBezTo>
                    <a:pt x="35989" y="9185"/>
                    <a:pt x="36104" y="9759"/>
                    <a:pt x="36181" y="10333"/>
                  </a:cubicBezTo>
                  <a:cubicBezTo>
                    <a:pt x="36354" y="11665"/>
                    <a:pt x="37384" y="12032"/>
                    <a:pt x="37873" y="12032"/>
                  </a:cubicBezTo>
                  <a:cubicBezTo>
                    <a:pt x="38030" y="12032"/>
                    <a:pt x="38131" y="11995"/>
                    <a:pt x="38131" y="11939"/>
                  </a:cubicBezTo>
                  <a:cubicBezTo>
                    <a:pt x="38131" y="11289"/>
                    <a:pt x="38514" y="11059"/>
                    <a:pt x="38361" y="10142"/>
                  </a:cubicBezTo>
                  <a:cubicBezTo>
                    <a:pt x="38284" y="9912"/>
                    <a:pt x="38169" y="9644"/>
                    <a:pt x="38055" y="9453"/>
                  </a:cubicBezTo>
                  <a:lnTo>
                    <a:pt x="38055" y="9453"/>
                  </a:lnTo>
                  <a:cubicBezTo>
                    <a:pt x="38934" y="9874"/>
                    <a:pt x="39738" y="10486"/>
                    <a:pt x="40426" y="11212"/>
                  </a:cubicBezTo>
                  <a:cubicBezTo>
                    <a:pt x="41420" y="12283"/>
                    <a:pt x="41994" y="13660"/>
                    <a:pt x="42109" y="15114"/>
                  </a:cubicBezTo>
                  <a:cubicBezTo>
                    <a:pt x="42147" y="16261"/>
                    <a:pt x="41879" y="17408"/>
                    <a:pt x="41229" y="18403"/>
                  </a:cubicBezTo>
                  <a:cubicBezTo>
                    <a:pt x="40847" y="17026"/>
                    <a:pt x="40732" y="15534"/>
                    <a:pt x="40923" y="14119"/>
                  </a:cubicBezTo>
                  <a:lnTo>
                    <a:pt x="40923" y="14119"/>
                  </a:lnTo>
                  <a:cubicBezTo>
                    <a:pt x="40694" y="15420"/>
                    <a:pt x="40732" y="16796"/>
                    <a:pt x="41000" y="18097"/>
                  </a:cubicBezTo>
                  <a:cubicBezTo>
                    <a:pt x="41038" y="18250"/>
                    <a:pt x="41076" y="18441"/>
                    <a:pt x="41114" y="18594"/>
                  </a:cubicBezTo>
                  <a:cubicBezTo>
                    <a:pt x="41000" y="18785"/>
                    <a:pt x="40885" y="18938"/>
                    <a:pt x="40732" y="19091"/>
                  </a:cubicBezTo>
                  <a:cubicBezTo>
                    <a:pt x="39738" y="20200"/>
                    <a:pt x="38361" y="20850"/>
                    <a:pt x="36907" y="21003"/>
                  </a:cubicBezTo>
                  <a:cubicBezTo>
                    <a:pt x="36782" y="21013"/>
                    <a:pt x="36657" y="21018"/>
                    <a:pt x="36532" y="21018"/>
                  </a:cubicBezTo>
                  <a:cubicBezTo>
                    <a:pt x="35174" y="21018"/>
                    <a:pt x="33876" y="20451"/>
                    <a:pt x="32930" y="19435"/>
                  </a:cubicBezTo>
                  <a:cubicBezTo>
                    <a:pt x="32394" y="18900"/>
                    <a:pt x="32012" y="18250"/>
                    <a:pt x="31821" y="17523"/>
                  </a:cubicBezTo>
                  <a:cubicBezTo>
                    <a:pt x="31629" y="16758"/>
                    <a:pt x="31706" y="15993"/>
                    <a:pt x="32012" y="15305"/>
                  </a:cubicBezTo>
                  <a:lnTo>
                    <a:pt x="32012" y="15305"/>
                  </a:lnTo>
                  <a:cubicBezTo>
                    <a:pt x="31629" y="15993"/>
                    <a:pt x="31553" y="16758"/>
                    <a:pt x="31706" y="17523"/>
                  </a:cubicBezTo>
                  <a:cubicBezTo>
                    <a:pt x="31859" y="18288"/>
                    <a:pt x="32203" y="19015"/>
                    <a:pt x="32739" y="19627"/>
                  </a:cubicBezTo>
                  <a:cubicBezTo>
                    <a:pt x="33744" y="20781"/>
                    <a:pt x="35257" y="21464"/>
                    <a:pt x="36818" y="21464"/>
                  </a:cubicBezTo>
                  <a:cubicBezTo>
                    <a:pt x="36861" y="21464"/>
                    <a:pt x="36903" y="21463"/>
                    <a:pt x="36946" y="21462"/>
                  </a:cubicBezTo>
                  <a:cubicBezTo>
                    <a:pt x="38552" y="21348"/>
                    <a:pt x="40082" y="20659"/>
                    <a:pt x="41191" y="19512"/>
                  </a:cubicBezTo>
                  <a:lnTo>
                    <a:pt x="41382" y="19282"/>
                  </a:lnTo>
                  <a:cubicBezTo>
                    <a:pt x="41650" y="20162"/>
                    <a:pt x="42109" y="21003"/>
                    <a:pt x="42644" y="21768"/>
                  </a:cubicBezTo>
                  <a:cubicBezTo>
                    <a:pt x="43409" y="22839"/>
                    <a:pt x="44442" y="23795"/>
                    <a:pt x="45589" y="24446"/>
                  </a:cubicBezTo>
                  <a:cubicBezTo>
                    <a:pt x="46775" y="25134"/>
                    <a:pt x="48113" y="25555"/>
                    <a:pt x="49452" y="25708"/>
                  </a:cubicBezTo>
                  <a:cubicBezTo>
                    <a:pt x="49750" y="25733"/>
                    <a:pt x="50048" y="25745"/>
                    <a:pt x="50345" y="25745"/>
                  </a:cubicBezTo>
                  <a:cubicBezTo>
                    <a:pt x="52794" y="25745"/>
                    <a:pt x="55191" y="24910"/>
                    <a:pt x="57101" y="23375"/>
                  </a:cubicBezTo>
                  <a:cubicBezTo>
                    <a:pt x="61499" y="19780"/>
                    <a:pt x="62800" y="13622"/>
                    <a:pt x="60314" y="8497"/>
                  </a:cubicBezTo>
                  <a:cubicBezTo>
                    <a:pt x="59013" y="6049"/>
                    <a:pt x="56948" y="4060"/>
                    <a:pt x="54424" y="2951"/>
                  </a:cubicBezTo>
                  <a:cubicBezTo>
                    <a:pt x="52446" y="2022"/>
                    <a:pt x="50328" y="1540"/>
                    <a:pt x="48197" y="1540"/>
                  </a:cubicBezTo>
                  <a:cubicBezTo>
                    <a:pt x="47608" y="1540"/>
                    <a:pt x="47018" y="1576"/>
                    <a:pt x="46431" y="1651"/>
                  </a:cubicBezTo>
                  <a:cubicBezTo>
                    <a:pt x="44786" y="1842"/>
                    <a:pt x="43180" y="2225"/>
                    <a:pt x="41650" y="2837"/>
                  </a:cubicBezTo>
                  <a:cubicBezTo>
                    <a:pt x="41879" y="2531"/>
                    <a:pt x="41994" y="2148"/>
                    <a:pt x="42032" y="1766"/>
                  </a:cubicBezTo>
                  <a:cubicBezTo>
                    <a:pt x="42071" y="848"/>
                    <a:pt x="41612" y="695"/>
                    <a:pt x="41497" y="45"/>
                  </a:cubicBezTo>
                  <a:cubicBezTo>
                    <a:pt x="41491" y="16"/>
                    <a:pt x="41446" y="0"/>
                    <a:pt x="4137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87" name="Google Shape;787;p11"/>
          <p:cNvGrpSpPr/>
          <p:nvPr/>
        </p:nvGrpSpPr>
        <p:grpSpPr>
          <a:xfrm rot="-5400000">
            <a:off x="-1035276" y="3104396"/>
            <a:ext cx="3090051" cy="649203"/>
            <a:chOff x="5903593" y="2466197"/>
            <a:chExt cx="2317538" cy="486902"/>
          </a:xfrm>
        </p:grpSpPr>
        <p:sp>
          <p:nvSpPr>
            <p:cNvPr id="788" name="Google Shape;788;p11"/>
            <p:cNvSpPr/>
            <p:nvPr/>
          </p:nvSpPr>
          <p:spPr>
            <a:xfrm>
              <a:off x="6731033" y="2688324"/>
              <a:ext cx="68047" cy="71678"/>
            </a:xfrm>
            <a:custGeom>
              <a:avLst/>
              <a:gdLst/>
              <a:ahLst/>
              <a:cxnLst/>
              <a:rect l="l" t="t" r="r" b="b"/>
              <a:pathLst>
                <a:path w="3598" h="3790" extrusionOk="0">
                  <a:moveTo>
                    <a:pt x="827" y="0"/>
                  </a:moveTo>
                  <a:cubicBezTo>
                    <a:pt x="585" y="0"/>
                    <a:pt x="0" y="1554"/>
                    <a:pt x="1532" y="2451"/>
                  </a:cubicBezTo>
                  <a:cubicBezTo>
                    <a:pt x="2144" y="2833"/>
                    <a:pt x="2756" y="3254"/>
                    <a:pt x="3330" y="3789"/>
                  </a:cubicBezTo>
                  <a:cubicBezTo>
                    <a:pt x="3597" y="3063"/>
                    <a:pt x="3597" y="1303"/>
                    <a:pt x="2527" y="538"/>
                  </a:cubicBezTo>
                  <a:cubicBezTo>
                    <a:pt x="1800" y="3"/>
                    <a:pt x="1417" y="271"/>
                    <a:pt x="844" y="3"/>
                  </a:cubicBezTo>
                  <a:cubicBezTo>
                    <a:pt x="838" y="1"/>
                    <a:pt x="833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11"/>
            <p:cNvSpPr/>
            <p:nvPr/>
          </p:nvSpPr>
          <p:spPr>
            <a:xfrm>
              <a:off x="5960009" y="2649288"/>
              <a:ext cx="60369" cy="47773"/>
            </a:xfrm>
            <a:custGeom>
              <a:avLst/>
              <a:gdLst/>
              <a:ahLst/>
              <a:cxnLst/>
              <a:rect l="l" t="t" r="r" b="b"/>
              <a:pathLst>
                <a:path w="3192" h="2526" extrusionOk="0">
                  <a:moveTo>
                    <a:pt x="2725" y="1"/>
                  </a:moveTo>
                  <a:cubicBezTo>
                    <a:pt x="2722" y="1"/>
                    <a:pt x="2719" y="1"/>
                    <a:pt x="2716" y="2"/>
                  </a:cubicBezTo>
                  <a:cubicBezTo>
                    <a:pt x="2550" y="40"/>
                    <a:pt x="2410" y="44"/>
                    <a:pt x="2269" y="44"/>
                  </a:cubicBezTo>
                  <a:cubicBezTo>
                    <a:pt x="2229" y="44"/>
                    <a:pt x="2189" y="44"/>
                    <a:pt x="2149" y="44"/>
                  </a:cubicBezTo>
                  <a:cubicBezTo>
                    <a:pt x="1905" y="44"/>
                    <a:pt x="1639" y="56"/>
                    <a:pt x="1224" y="231"/>
                  </a:cubicBezTo>
                  <a:cubicBezTo>
                    <a:pt x="421" y="690"/>
                    <a:pt x="0" y="1608"/>
                    <a:pt x="153" y="2526"/>
                  </a:cubicBezTo>
                  <a:cubicBezTo>
                    <a:pt x="689" y="2182"/>
                    <a:pt x="1224" y="1914"/>
                    <a:pt x="1798" y="1723"/>
                  </a:cubicBezTo>
                  <a:cubicBezTo>
                    <a:pt x="3191" y="1195"/>
                    <a:pt x="2916" y="1"/>
                    <a:pt x="272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11"/>
            <p:cNvSpPr/>
            <p:nvPr/>
          </p:nvSpPr>
          <p:spPr>
            <a:xfrm>
              <a:off x="6975629" y="2593516"/>
              <a:ext cx="88189" cy="84028"/>
            </a:xfrm>
            <a:custGeom>
              <a:avLst/>
              <a:gdLst/>
              <a:ahLst/>
              <a:cxnLst/>
              <a:rect l="l" t="t" r="r" b="b"/>
              <a:pathLst>
                <a:path w="4663" h="4443" extrusionOk="0">
                  <a:moveTo>
                    <a:pt x="170" y="0"/>
                  </a:moveTo>
                  <a:cubicBezTo>
                    <a:pt x="0" y="0"/>
                    <a:pt x="81" y="1629"/>
                    <a:pt x="1488" y="2147"/>
                  </a:cubicBezTo>
                  <a:cubicBezTo>
                    <a:pt x="2559" y="2568"/>
                    <a:pt x="3859" y="3104"/>
                    <a:pt x="4662" y="4442"/>
                  </a:cubicBezTo>
                  <a:cubicBezTo>
                    <a:pt x="4509" y="3524"/>
                    <a:pt x="2903" y="771"/>
                    <a:pt x="1373" y="656"/>
                  </a:cubicBezTo>
                  <a:cubicBezTo>
                    <a:pt x="2827" y="656"/>
                    <a:pt x="4050" y="2033"/>
                    <a:pt x="4433" y="2759"/>
                  </a:cubicBezTo>
                  <a:cubicBezTo>
                    <a:pt x="4203" y="1574"/>
                    <a:pt x="3592" y="465"/>
                    <a:pt x="2215" y="159"/>
                  </a:cubicBezTo>
                  <a:cubicBezTo>
                    <a:pt x="2063" y="123"/>
                    <a:pt x="1915" y="110"/>
                    <a:pt x="1771" y="110"/>
                  </a:cubicBezTo>
                  <a:cubicBezTo>
                    <a:pt x="1414" y="110"/>
                    <a:pt x="1083" y="190"/>
                    <a:pt x="784" y="190"/>
                  </a:cubicBezTo>
                  <a:cubicBezTo>
                    <a:pt x="568" y="190"/>
                    <a:pt x="369" y="148"/>
                    <a:pt x="188" y="6"/>
                  </a:cubicBezTo>
                  <a:cubicBezTo>
                    <a:pt x="181" y="2"/>
                    <a:pt x="176" y="0"/>
                    <a:pt x="17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11"/>
            <p:cNvSpPr/>
            <p:nvPr/>
          </p:nvSpPr>
          <p:spPr>
            <a:xfrm>
              <a:off x="5903593" y="2466613"/>
              <a:ext cx="1187705" cy="485995"/>
            </a:xfrm>
            <a:custGeom>
              <a:avLst/>
              <a:gdLst/>
              <a:ahLst/>
              <a:cxnLst/>
              <a:rect l="l" t="t" r="r" b="b"/>
              <a:pathLst>
                <a:path w="62800" h="25697" extrusionOk="0">
                  <a:moveTo>
                    <a:pt x="23062" y="4689"/>
                  </a:moveTo>
                  <a:lnTo>
                    <a:pt x="23674" y="4995"/>
                  </a:lnTo>
                  <a:lnTo>
                    <a:pt x="24248" y="5339"/>
                  </a:lnTo>
                  <a:cubicBezTo>
                    <a:pt x="23926" y="5302"/>
                    <a:pt x="23571" y="5282"/>
                    <a:pt x="23202" y="5282"/>
                  </a:cubicBezTo>
                  <a:cubicBezTo>
                    <a:pt x="21645" y="5282"/>
                    <a:pt x="19834" y="5635"/>
                    <a:pt x="19123" y="6563"/>
                  </a:cubicBezTo>
                  <a:cubicBezTo>
                    <a:pt x="19926" y="5224"/>
                    <a:pt x="21915" y="4727"/>
                    <a:pt x="23062" y="4689"/>
                  </a:cubicBezTo>
                  <a:close/>
                  <a:moveTo>
                    <a:pt x="30711" y="8475"/>
                  </a:moveTo>
                  <a:lnTo>
                    <a:pt x="30711" y="8475"/>
                  </a:lnTo>
                  <a:cubicBezTo>
                    <a:pt x="32088" y="8704"/>
                    <a:pt x="33427" y="9087"/>
                    <a:pt x="34689" y="9661"/>
                  </a:cubicBezTo>
                  <a:cubicBezTo>
                    <a:pt x="37443" y="10846"/>
                    <a:pt x="39967" y="12567"/>
                    <a:pt x="42453" y="14327"/>
                  </a:cubicBezTo>
                  <a:cubicBezTo>
                    <a:pt x="43715" y="15206"/>
                    <a:pt x="44939" y="16124"/>
                    <a:pt x="46201" y="17004"/>
                  </a:cubicBezTo>
                  <a:cubicBezTo>
                    <a:pt x="47463" y="17884"/>
                    <a:pt x="48802" y="18687"/>
                    <a:pt x="50179" y="19375"/>
                  </a:cubicBezTo>
                  <a:cubicBezTo>
                    <a:pt x="50905" y="19719"/>
                    <a:pt x="51632" y="19987"/>
                    <a:pt x="52435" y="20178"/>
                  </a:cubicBezTo>
                  <a:cubicBezTo>
                    <a:pt x="52796" y="20251"/>
                    <a:pt x="53174" y="20289"/>
                    <a:pt x="53558" y="20289"/>
                  </a:cubicBezTo>
                  <a:cubicBezTo>
                    <a:pt x="53986" y="20289"/>
                    <a:pt x="54421" y="20241"/>
                    <a:pt x="54845" y="20140"/>
                  </a:cubicBezTo>
                  <a:cubicBezTo>
                    <a:pt x="56451" y="19643"/>
                    <a:pt x="57637" y="18304"/>
                    <a:pt x="57943" y="16698"/>
                  </a:cubicBezTo>
                  <a:cubicBezTo>
                    <a:pt x="58095" y="15856"/>
                    <a:pt x="57943" y="15053"/>
                    <a:pt x="57560" y="14327"/>
                  </a:cubicBezTo>
                  <a:cubicBezTo>
                    <a:pt x="57139" y="13600"/>
                    <a:pt x="56413" y="13141"/>
                    <a:pt x="55571" y="13026"/>
                  </a:cubicBezTo>
                  <a:cubicBezTo>
                    <a:pt x="55517" y="13021"/>
                    <a:pt x="55463" y="13019"/>
                    <a:pt x="55408" y="13019"/>
                  </a:cubicBezTo>
                  <a:cubicBezTo>
                    <a:pt x="55043" y="13019"/>
                    <a:pt x="54680" y="13127"/>
                    <a:pt x="54347" y="13294"/>
                  </a:cubicBezTo>
                  <a:cubicBezTo>
                    <a:pt x="54347" y="13294"/>
                    <a:pt x="54347" y="13256"/>
                    <a:pt x="54347" y="13256"/>
                  </a:cubicBezTo>
                  <a:cubicBezTo>
                    <a:pt x="54233" y="12606"/>
                    <a:pt x="54347" y="11917"/>
                    <a:pt x="54692" y="11343"/>
                  </a:cubicBezTo>
                  <a:cubicBezTo>
                    <a:pt x="55281" y="10303"/>
                    <a:pt x="56375" y="9639"/>
                    <a:pt x="57572" y="9639"/>
                  </a:cubicBezTo>
                  <a:cubicBezTo>
                    <a:pt x="57695" y="9639"/>
                    <a:pt x="57818" y="9646"/>
                    <a:pt x="57943" y="9661"/>
                  </a:cubicBezTo>
                  <a:cubicBezTo>
                    <a:pt x="59243" y="9814"/>
                    <a:pt x="60428" y="10502"/>
                    <a:pt x="61232" y="11535"/>
                  </a:cubicBezTo>
                  <a:cubicBezTo>
                    <a:pt x="61997" y="12567"/>
                    <a:pt x="62379" y="13829"/>
                    <a:pt x="62264" y="15130"/>
                  </a:cubicBezTo>
                  <a:cubicBezTo>
                    <a:pt x="62150" y="16430"/>
                    <a:pt x="61691" y="17654"/>
                    <a:pt x="60926" y="18687"/>
                  </a:cubicBezTo>
                  <a:cubicBezTo>
                    <a:pt x="60161" y="19719"/>
                    <a:pt x="59128" y="20561"/>
                    <a:pt x="57981" y="21134"/>
                  </a:cubicBezTo>
                  <a:cubicBezTo>
                    <a:pt x="56833" y="21746"/>
                    <a:pt x="55571" y="22091"/>
                    <a:pt x="54271" y="22205"/>
                  </a:cubicBezTo>
                  <a:cubicBezTo>
                    <a:pt x="54028" y="22220"/>
                    <a:pt x="53783" y="22228"/>
                    <a:pt x="53538" y="22228"/>
                  </a:cubicBezTo>
                  <a:cubicBezTo>
                    <a:pt x="52509" y="22228"/>
                    <a:pt x="51465" y="22093"/>
                    <a:pt x="50446" y="21785"/>
                  </a:cubicBezTo>
                  <a:cubicBezTo>
                    <a:pt x="47960" y="21096"/>
                    <a:pt x="45627" y="19796"/>
                    <a:pt x="43447" y="18342"/>
                  </a:cubicBezTo>
                  <a:cubicBezTo>
                    <a:pt x="41267" y="16889"/>
                    <a:pt x="39164" y="15206"/>
                    <a:pt x="37099" y="13562"/>
                  </a:cubicBezTo>
                  <a:cubicBezTo>
                    <a:pt x="35033" y="11879"/>
                    <a:pt x="32968" y="10196"/>
                    <a:pt x="30826" y="8590"/>
                  </a:cubicBezTo>
                  <a:lnTo>
                    <a:pt x="30711" y="8475"/>
                  </a:lnTo>
                  <a:close/>
                  <a:moveTo>
                    <a:pt x="14697" y="2373"/>
                  </a:moveTo>
                  <a:cubicBezTo>
                    <a:pt x="15243" y="2373"/>
                    <a:pt x="15789" y="2406"/>
                    <a:pt x="16331" y="2470"/>
                  </a:cubicBezTo>
                  <a:cubicBezTo>
                    <a:pt x="16828" y="2547"/>
                    <a:pt x="17364" y="2623"/>
                    <a:pt x="17861" y="2738"/>
                  </a:cubicBezTo>
                  <a:cubicBezTo>
                    <a:pt x="17520" y="2710"/>
                    <a:pt x="17179" y="2696"/>
                    <a:pt x="16840" y="2696"/>
                  </a:cubicBezTo>
                  <a:cubicBezTo>
                    <a:pt x="15310" y="2696"/>
                    <a:pt x="13800" y="2978"/>
                    <a:pt x="12392" y="3541"/>
                  </a:cubicBezTo>
                  <a:cubicBezTo>
                    <a:pt x="8144" y="5612"/>
                    <a:pt x="9327" y="9648"/>
                    <a:pt x="9659" y="9648"/>
                  </a:cubicBezTo>
                  <a:cubicBezTo>
                    <a:pt x="9682" y="9648"/>
                    <a:pt x="9702" y="9627"/>
                    <a:pt x="9714" y="9584"/>
                  </a:cubicBezTo>
                  <a:cubicBezTo>
                    <a:pt x="10212" y="7748"/>
                    <a:pt x="11397" y="8666"/>
                    <a:pt x="12889" y="6792"/>
                  </a:cubicBezTo>
                  <a:lnTo>
                    <a:pt x="12889" y="6792"/>
                  </a:lnTo>
                  <a:cubicBezTo>
                    <a:pt x="12733" y="7230"/>
                    <a:pt x="13240" y="8407"/>
                    <a:pt x="13452" y="8407"/>
                  </a:cubicBezTo>
                  <a:cubicBezTo>
                    <a:pt x="13499" y="8407"/>
                    <a:pt x="13532" y="8347"/>
                    <a:pt x="13539" y="8207"/>
                  </a:cubicBezTo>
                  <a:cubicBezTo>
                    <a:pt x="13616" y="6792"/>
                    <a:pt x="14686" y="3694"/>
                    <a:pt x="19352" y="3159"/>
                  </a:cubicBezTo>
                  <a:cubicBezTo>
                    <a:pt x="20462" y="3503"/>
                    <a:pt x="21494" y="3924"/>
                    <a:pt x="22527" y="4421"/>
                  </a:cubicBezTo>
                  <a:cubicBezTo>
                    <a:pt x="22227" y="4337"/>
                    <a:pt x="21926" y="4296"/>
                    <a:pt x="21628" y="4296"/>
                  </a:cubicBezTo>
                  <a:cubicBezTo>
                    <a:pt x="20708" y="4296"/>
                    <a:pt x="19826" y="4684"/>
                    <a:pt x="19161" y="5377"/>
                  </a:cubicBezTo>
                  <a:cubicBezTo>
                    <a:pt x="18435" y="6104"/>
                    <a:pt x="18435" y="7175"/>
                    <a:pt x="17670" y="7481"/>
                  </a:cubicBezTo>
                  <a:cubicBezTo>
                    <a:pt x="17468" y="7556"/>
                    <a:pt x="18227" y="8079"/>
                    <a:pt x="19217" y="8079"/>
                  </a:cubicBezTo>
                  <a:cubicBezTo>
                    <a:pt x="19731" y="8079"/>
                    <a:pt x="20308" y="7937"/>
                    <a:pt x="20844" y="7519"/>
                  </a:cubicBezTo>
                  <a:cubicBezTo>
                    <a:pt x="21877" y="6716"/>
                    <a:pt x="23177" y="5798"/>
                    <a:pt x="24783" y="5607"/>
                  </a:cubicBezTo>
                  <a:cubicBezTo>
                    <a:pt x="25854" y="6219"/>
                    <a:pt x="26925" y="6907"/>
                    <a:pt x="27958" y="7595"/>
                  </a:cubicBezTo>
                  <a:cubicBezTo>
                    <a:pt x="27193" y="7672"/>
                    <a:pt x="26504" y="7863"/>
                    <a:pt x="25816" y="8093"/>
                  </a:cubicBezTo>
                  <a:cubicBezTo>
                    <a:pt x="24286" y="8590"/>
                    <a:pt x="22909" y="9469"/>
                    <a:pt x="21800" y="10655"/>
                  </a:cubicBezTo>
                  <a:cubicBezTo>
                    <a:pt x="21494" y="10999"/>
                    <a:pt x="21226" y="11343"/>
                    <a:pt x="20997" y="11726"/>
                  </a:cubicBezTo>
                  <a:cubicBezTo>
                    <a:pt x="20759" y="11660"/>
                    <a:pt x="20467" y="11617"/>
                    <a:pt x="20163" y="11617"/>
                  </a:cubicBezTo>
                  <a:cubicBezTo>
                    <a:pt x="19585" y="11617"/>
                    <a:pt x="18963" y="11772"/>
                    <a:pt x="18588" y="12223"/>
                  </a:cubicBezTo>
                  <a:cubicBezTo>
                    <a:pt x="18090" y="12797"/>
                    <a:pt x="18243" y="13141"/>
                    <a:pt x="18014" y="13562"/>
                  </a:cubicBezTo>
                  <a:cubicBezTo>
                    <a:pt x="17951" y="13667"/>
                    <a:pt x="18317" y="13912"/>
                    <a:pt x="18806" y="13912"/>
                  </a:cubicBezTo>
                  <a:cubicBezTo>
                    <a:pt x="19205" y="13912"/>
                    <a:pt x="19684" y="13750"/>
                    <a:pt x="20079" y="13218"/>
                  </a:cubicBezTo>
                  <a:cubicBezTo>
                    <a:pt x="20232" y="12988"/>
                    <a:pt x="20385" y="12797"/>
                    <a:pt x="20538" y="12606"/>
                  </a:cubicBezTo>
                  <a:cubicBezTo>
                    <a:pt x="20538" y="12644"/>
                    <a:pt x="20538" y="12644"/>
                    <a:pt x="20538" y="12682"/>
                  </a:cubicBezTo>
                  <a:cubicBezTo>
                    <a:pt x="20232" y="13409"/>
                    <a:pt x="20041" y="14212"/>
                    <a:pt x="20041" y="15015"/>
                  </a:cubicBezTo>
                  <a:cubicBezTo>
                    <a:pt x="20003" y="16507"/>
                    <a:pt x="20462" y="17922"/>
                    <a:pt x="21379" y="19107"/>
                  </a:cubicBezTo>
                  <a:cubicBezTo>
                    <a:pt x="21035" y="19987"/>
                    <a:pt x="20576" y="20828"/>
                    <a:pt x="20041" y="21555"/>
                  </a:cubicBezTo>
                  <a:cubicBezTo>
                    <a:pt x="19238" y="22626"/>
                    <a:pt x="18205" y="23467"/>
                    <a:pt x="17058" y="24118"/>
                  </a:cubicBezTo>
                  <a:cubicBezTo>
                    <a:pt x="15910" y="24730"/>
                    <a:pt x="14648" y="25112"/>
                    <a:pt x="13348" y="25189"/>
                  </a:cubicBezTo>
                  <a:cubicBezTo>
                    <a:pt x="13111" y="25206"/>
                    <a:pt x="12873" y="25214"/>
                    <a:pt x="12635" y="25214"/>
                  </a:cubicBezTo>
                  <a:cubicBezTo>
                    <a:pt x="11298" y="25214"/>
                    <a:pt x="9954" y="24943"/>
                    <a:pt x="8720" y="24424"/>
                  </a:cubicBezTo>
                  <a:lnTo>
                    <a:pt x="8720" y="24424"/>
                  </a:lnTo>
                  <a:cubicBezTo>
                    <a:pt x="9391" y="24662"/>
                    <a:pt x="10087" y="24777"/>
                    <a:pt x="10786" y="24777"/>
                  </a:cubicBezTo>
                  <a:cubicBezTo>
                    <a:pt x="11322" y="24777"/>
                    <a:pt x="11861" y="24709"/>
                    <a:pt x="12392" y="24577"/>
                  </a:cubicBezTo>
                  <a:cubicBezTo>
                    <a:pt x="15019" y="23641"/>
                    <a:pt x="14429" y="20910"/>
                    <a:pt x="14254" y="20910"/>
                  </a:cubicBezTo>
                  <a:cubicBezTo>
                    <a:pt x="14244" y="20910"/>
                    <a:pt x="14234" y="20921"/>
                    <a:pt x="14227" y="20943"/>
                  </a:cubicBezTo>
                  <a:cubicBezTo>
                    <a:pt x="13845" y="22052"/>
                    <a:pt x="13195" y="21364"/>
                    <a:pt x="12239" y="22435"/>
                  </a:cubicBezTo>
                  <a:cubicBezTo>
                    <a:pt x="12364" y="22154"/>
                    <a:pt x="12106" y="21339"/>
                    <a:pt x="11987" y="21339"/>
                  </a:cubicBezTo>
                  <a:cubicBezTo>
                    <a:pt x="11960" y="21339"/>
                    <a:pt x="11940" y="21380"/>
                    <a:pt x="11933" y="21479"/>
                  </a:cubicBezTo>
                  <a:cubicBezTo>
                    <a:pt x="11822" y="22398"/>
                    <a:pt x="11110" y="24203"/>
                    <a:pt x="8469" y="24203"/>
                  </a:cubicBezTo>
                  <a:cubicBezTo>
                    <a:pt x="8365" y="24203"/>
                    <a:pt x="8257" y="24200"/>
                    <a:pt x="8146" y="24194"/>
                  </a:cubicBezTo>
                  <a:cubicBezTo>
                    <a:pt x="7420" y="23850"/>
                    <a:pt x="6731" y="23429"/>
                    <a:pt x="6119" y="22894"/>
                  </a:cubicBezTo>
                  <a:cubicBezTo>
                    <a:pt x="5278" y="22205"/>
                    <a:pt x="4551" y="21402"/>
                    <a:pt x="3978" y="20523"/>
                  </a:cubicBezTo>
                  <a:cubicBezTo>
                    <a:pt x="3633" y="18228"/>
                    <a:pt x="6005" y="16048"/>
                    <a:pt x="5316" y="14671"/>
                  </a:cubicBezTo>
                  <a:cubicBezTo>
                    <a:pt x="5199" y="14446"/>
                    <a:pt x="5057" y="14363"/>
                    <a:pt x="4901" y="14363"/>
                  </a:cubicBezTo>
                  <a:cubicBezTo>
                    <a:pt x="4462" y="14363"/>
                    <a:pt x="3920" y="15026"/>
                    <a:pt x="3555" y="15026"/>
                  </a:cubicBezTo>
                  <a:cubicBezTo>
                    <a:pt x="3500" y="15026"/>
                    <a:pt x="3450" y="15011"/>
                    <a:pt x="3404" y="14977"/>
                  </a:cubicBezTo>
                  <a:cubicBezTo>
                    <a:pt x="3136" y="14786"/>
                    <a:pt x="3174" y="13715"/>
                    <a:pt x="4398" y="12873"/>
                  </a:cubicBezTo>
                  <a:cubicBezTo>
                    <a:pt x="4746" y="12632"/>
                    <a:pt x="5160" y="12523"/>
                    <a:pt x="5562" y="12523"/>
                  </a:cubicBezTo>
                  <a:cubicBezTo>
                    <a:pt x="6309" y="12523"/>
                    <a:pt x="7016" y="12902"/>
                    <a:pt x="7190" y="13523"/>
                  </a:cubicBezTo>
                  <a:cubicBezTo>
                    <a:pt x="6363" y="14192"/>
                    <a:pt x="6965" y="15363"/>
                    <a:pt x="7808" y="15363"/>
                  </a:cubicBezTo>
                  <a:cubicBezTo>
                    <a:pt x="7978" y="15363"/>
                    <a:pt x="8158" y="15315"/>
                    <a:pt x="8338" y="15206"/>
                  </a:cubicBezTo>
                  <a:cubicBezTo>
                    <a:pt x="9933" y="14472"/>
                    <a:pt x="8307" y="11927"/>
                    <a:pt x="6057" y="11927"/>
                  </a:cubicBezTo>
                  <a:cubicBezTo>
                    <a:pt x="5611" y="11927"/>
                    <a:pt x="5141" y="12027"/>
                    <a:pt x="4666" y="12261"/>
                  </a:cubicBezTo>
                  <a:cubicBezTo>
                    <a:pt x="2410" y="13371"/>
                    <a:pt x="2218" y="15933"/>
                    <a:pt x="2754" y="18037"/>
                  </a:cubicBezTo>
                  <a:cubicBezTo>
                    <a:pt x="2524" y="17463"/>
                    <a:pt x="2371" y="16927"/>
                    <a:pt x="2257" y="16354"/>
                  </a:cubicBezTo>
                  <a:cubicBezTo>
                    <a:pt x="1109" y="11114"/>
                    <a:pt x="3825" y="5760"/>
                    <a:pt x="8797" y="3694"/>
                  </a:cubicBezTo>
                  <a:cubicBezTo>
                    <a:pt x="10636" y="2820"/>
                    <a:pt x="12665" y="2373"/>
                    <a:pt x="14697" y="2373"/>
                  </a:cubicBezTo>
                  <a:close/>
                  <a:moveTo>
                    <a:pt x="21455" y="1"/>
                  </a:moveTo>
                  <a:cubicBezTo>
                    <a:pt x="21366" y="1"/>
                    <a:pt x="21309" y="22"/>
                    <a:pt x="21303" y="61"/>
                  </a:cubicBezTo>
                  <a:cubicBezTo>
                    <a:pt x="21188" y="673"/>
                    <a:pt x="20768" y="826"/>
                    <a:pt x="20768" y="1744"/>
                  </a:cubicBezTo>
                  <a:cubicBezTo>
                    <a:pt x="20806" y="2126"/>
                    <a:pt x="20959" y="2509"/>
                    <a:pt x="21188" y="2853"/>
                  </a:cubicBezTo>
                  <a:cubicBezTo>
                    <a:pt x="19658" y="2241"/>
                    <a:pt x="18052" y="1820"/>
                    <a:pt x="16407" y="1629"/>
                  </a:cubicBezTo>
                  <a:cubicBezTo>
                    <a:pt x="15811" y="1554"/>
                    <a:pt x="15215" y="1518"/>
                    <a:pt x="14621" y="1518"/>
                  </a:cubicBezTo>
                  <a:cubicBezTo>
                    <a:pt x="12472" y="1518"/>
                    <a:pt x="10354" y="2000"/>
                    <a:pt x="8376" y="2929"/>
                  </a:cubicBezTo>
                  <a:cubicBezTo>
                    <a:pt x="5852" y="4038"/>
                    <a:pt x="3748" y="6027"/>
                    <a:pt x="2486" y="8475"/>
                  </a:cubicBezTo>
                  <a:cubicBezTo>
                    <a:pt x="0" y="13600"/>
                    <a:pt x="1339" y="19758"/>
                    <a:pt x="5737" y="23353"/>
                  </a:cubicBezTo>
                  <a:cubicBezTo>
                    <a:pt x="7617" y="24863"/>
                    <a:pt x="9968" y="25696"/>
                    <a:pt x="12377" y="25696"/>
                  </a:cubicBezTo>
                  <a:cubicBezTo>
                    <a:pt x="12713" y="25696"/>
                    <a:pt x="13049" y="25680"/>
                    <a:pt x="13386" y="25647"/>
                  </a:cubicBezTo>
                  <a:cubicBezTo>
                    <a:pt x="14725" y="25533"/>
                    <a:pt x="16063" y="25112"/>
                    <a:pt x="17249" y="24424"/>
                  </a:cubicBezTo>
                  <a:cubicBezTo>
                    <a:pt x="18396" y="23773"/>
                    <a:pt x="19429" y="22817"/>
                    <a:pt x="20232" y="21746"/>
                  </a:cubicBezTo>
                  <a:cubicBezTo>
                    <a:pt x="20768" y="20981"/>
                    <a:pt x="21188" y="20140"/>
                    <a:pt x="21494" y="19260"/>
                  </a:cubicBezTo>
                  <a:cubicBezTo>
                    <a:pt x="21571" y="19337"/>
                    <a:pt x="21609" y="19413"/>
                    <a:pt x="21685" y="19490"/>
                  </a:cubicBezTo>
                  <a:cubicBezTo>
                    <a:pt x="22795" y="20637"/>
                    <a:pt x="24286" y="21326"/>
                    <a:pt x="25931" y="21440"/>
                  </a:cubicBezTo>
                  <a:cubicBezTo>
                    <a:pt x="25975" y="21441"/>
                    <a:pt x="26020" y="21442"/>
                    <a:pt x="26065" y="21442"/>
                  </a:cubicBezTo>
                  <a:cubicBezTo>
                    <a:pt x="27622" y="21442"/>
                    <a:pt x="29096" y="20794"/>
                    <a:pt x="30100" y="19605"/>
                  </a:cubicBezTo>
                  <a:cubicBezTo>
                    <a:pt x="30635" y="18993"/>
                    <a:pt x="30979" y="18304"/>
                    <a:pt x="31170" y="17501"/>
                  </a:cubicBezTo>
                  <a:cubicBezTo>
                    <a:pt x="31323" y="16774"/>
                    <a:pt x="31209" y="15971"/>
                    <a:pt x="30826" y="15283"/>
                  </a:cubicBezTo>
                  <a:lnTo>
                    <a:pt x="30826" y="15283"/>
                  </a:lnTo>
                  <a:cubicBezTo>
                    <a:pt x="31170" y="15971"/>
                    <a:pt x="31247" y="16736"/>
                    <a:pt x="31017" y="17501"/>
                  </a:cubicBezTo>
                  <a:cubicBezTo>
                    <a:pt x="30826" y="18228"/>
                    <a:pt x="30444" y="18878"/>
                    <a:pt x="29947" y="19413"/>
                  </a:cubicBezTo>
                  <a:cubicBezTo>
                    <a:pt x="29001" y="20429"/>
                    <a:pt x="27702" y="20996"/>
                    <a:pt x="26315" y="20996"/>
                  </a:cubicBezTo>
                  <a:cubicBezTo>
                    <a:pt x="26188" y="20996"/>
                    <a:pt x="26059" y="20991"/>
                    <a:pt x="25931" y="20981"/>
                  </a:cubicBezTo>
                  <a:cubicBezTo>
                    <a:pt x="24477" y="20828"/>
                    <a:pt x="23101" y="20178"/>
                    <a:pt x="22106" y="19069"/>
                  </a:cubicBezTo>
                  <a:cubicBezTo>
                    <a:pt x="21991" y="18916"/>
                    <a:pt x="21838" y="18763"/>
                    <a:pt x="21724" y="18572"/>
                  </a:cubicBezTo>
                  <a:cubicBezTo>
                    <a:pt x="21762" y="18419"/>
                    <a:pt x="21800" y="18228"/>
                    <a:pt x="21838" y="18075"/>
                  </a:cubicBezTo>
                  <a:cubicBezTo>
                    <a:pt x="22144" y="16774"/>
                    <a:pt x="22144" y="15398"/>
                    <a:pt x="21915" y="14097"/>
                  </a:cubicBezTo>
                  <a:lnTo>
                    <a:pt x="21915" y="14097"/>
                  </a:lnTo>
                  <a:cubicBezTo>
                    <a:pt x="22144" y="15551"/>
                    <a:pt x="22030" y="17004"/>
                    <a:pt x="21609" y="18381"/>
                  </a:cubicBezTo>
                  <a:cubicBezTo>
                    <a:pt x="20997" y="17425"/>
                    <a:pt x="20691" y="16239"/>
                    <a:pt x="20768" y="15092"/>
                  </a:cubicBezTo>
                  <a:cubicBezTo>
                    <a:pt x="20844" y="13638"/>
                    <a:pt x="21456" y="12261"/>
                    <a:pt x="22412" y="11190"/>
                  </a:cubicBezTo>
                  <a:cubicBezTo>
                    <a:pt x="23101" y="10464"/>
                    <a:pt x="23904" y="9852"/>
                    <a:pt x="24783" y="9431"/>
                  </a:cubicBezTo>
                  <a:lnTo>
                    <a:pt x="24783" y="9431"/>
                  </a:lnTo>
                  <a:cubicBezTo>
                    <a:pt x="24630" y="9622"/>
                    <a:pt x="24554" y="9890"/>
                    <a:pt x="24477" y="10120"/>
                  </a:cubicBezTo>
                  <a:cubicBezTo>
                    <a:pt x="24286" y="11037"/>
                    <a:pt x="24707" y="11267"/>
                    <a:pt x="24707" y="11917"/>
                  </a:cubicBezTo>
                  <a:cubicBezTo>
                    <a:pt x="24707" y="11973"/>
                    <a:pt x="24808" y="12010"/>
                    <a:pt x="24965" y="12010"/>
                  </a:cubicBezTo>
                  <a:cubicBezTo>
                    <a:pt x="25454" y="12010"/>
                    <a:pt x="26484" y="11643"/>
                    <a:pt x="26657" y="10311"/>
                  </a:cubicBezTo>
                  <a:cubicBezTo>
                    <a:pt x="26734" y="9737"/>
                    <a:pt x="26849" y="9163"/>
                    <a:pt x="27002" y="8628"/>
                  </a:cubicBezTo>
                  <a:cubicBezTo>
                    <a:pt x="27690" y="8475"/>
                    <a:pt x="28378" y="8399"/>
                    <a:pt x="29067" y="8399"/>
                  </a:cubicBezTo>
                  <a:lnTo>
                    <a:pt x="30291" y="9316"/>
                  </a:lnTo>
                  <a:cubicBezTo>
                    <a:pt x="32433" y="10885"/>
                    <a:pt x="34498" y="12567"/>
                    <a:pt x="36563" y="14212"/>
                  </a:cubicBezTo>
                  <a:cubicBezTo>
                    <a:pt x="38093" y="15398"/>
                    <a:pt x="39623" y="16583"/>
                    <a:pt x="41229" y="17769"/>
                  </a:cubicBezTo>
                  <a:cubicBezTo>
                    <a:pt x="40597" y="17563"/>
                    <a:pt x="39925" y="17436"/>
                    <a:pt x="39260" y="17436"/>
                  </a:cubicBezTo>
                  <a:cubicBezTo>
                    <a:pt x="38316" y="17436"/>
                    <a:pt x="37386" y="17692"/>
                    <a:pt x="36601" y="18342"/>
                  </a:cubicBezTo>
                  <a:cubicBezTo>
                    <a:pt x="34679" y="19881"/>
                    <a:pt x="35978" y="22224"/>
                    <a:pt x="37349" y="22224"/>
                  </a:cubicBezTo>
                  <a:cubicBezTo>
                    <a:pt x="37615" y="22224"/>
                    <a:pt x="37883" y="22136"/>
                    <a:pt x="38131" y="21938"/>
                  </a:cubicBezTo>
                  <a:cubicBezTo>
                    <a:pt x="38947" y="21247"/>
                    <a:pt x="38244" y="20480"/>
                    <a:pt x="37458" y="20480"/>
                  </a:cubicBezTo>
                  <a:cubicBezTo>
                    <a:pt x="37286" y="20480"/>
                    <a:pt x="37110" y="20517"/>
                    <a:pt x="36946" y="20599"/>
                  </a:cubicBezTo>
                  <a:cubicBezTo>
                    <a:pt x="36104" y="20140"/>
                    <a:pt x="36295" y="18878"/>
                    <a:pt x="37290" y="18304"/>
                  </a:cubicBezTo>
                  <a:cubicBezTo>
                    <a:pt x="37895" y="17934"/>
                    <a:pt x="38450" y="17812"/>
                    <a:pt x="38858" y="17812"/>
                  </a:cubicBezTo>
                  <a:cubicBezTo>
                    <a:pt x="39251" y="17812"/>
                    <a:pt x="39509" y="17924"/>
                    <a:pt x="39546" y="18037"/>
                  </a:cubicBezTo>
                  <a:cubicBezTo>
                    <a:pt x="39737" y="18534"/>
                    <a:pt x="37902" y="18840"/>
                    <a:pt x="38628" y="19452"/>
                  </a:cubicBezTo>
                  <a:cubicBezTo>
                    <a:pt x="38934" y="19712"/>
                    <a:pt x="39396" y="19788"/>
                    <a:pt x="39949" y="19788"/>
                  </a:cubicBezTo>
                  <a:cubicBezTo>
                    <a:pt x="40729" y="19788"/>
                    <a:pt x="41689" y="19636"/>
                    <a:pt x="42639" y="19636"/>
                  </a:cubicBezTo>
                  <a:cubicBezTo>
                    <a:pt x="43290" y="19636"/>
                    <a:pt x="43937" y="19708"/>
                    <a:pt x="44518" y="19949"/>
                  </a:cubicBezTo>
                  <a:cubicBezTo>
                    <a:pt x="46316" y="21058"/>
                    <a:pt x="48228" y="21938"/>
                    <a:pt x="50255" y="22511"/>
                  </a:cubicBezTo>
                  <a:cubicBezTo>
                    <a:pt x="51259" y="22769"/>
                    <a:pt x="52285" y="22899"/>
                    <a:pt x="53315" y="22899"/>
                  </a:cubicBezTo>
                  <a:cubicBezTo>
                    <a:pt x="53659" y="22899"/>
                    <a:pt x="54003" y="22884"/>
                    <a:pt x="54347" y="22856"/>
                  </a:cubicBezTo>
                  <a:cubicBezTo>
                    <a:pt x="55686" y="22703"/>
                    <a:pt x="57025" y="22320"/>
                    <a:pt x="58248" y="21670"/>
                  </a:cubicBezTo>
                  <a:cubicBezTo>
                    <a:pt x="59472" y="21020"/>
                    <a:pt x="60505" y="20102"/>
                    <a:pt x="61346" y="18993"/>
                  </a:cubicBezTo>
                  <a:cubicBezTo>
                    <a:pt x="62150" y="17884"/>
                    <a:pt x="62609" y="16545"/>
                    <a:pt x="62723" y="15168"/>
                  </a:cubicBezTo>
                  <a:cubicBezTo>
                    <a:pt x="62800" y="13791"/>
                    <a:pt x="62341" y="12376"/>
                    <a:pt x="61461" y="11305"/>
                  </a:cubicBezTo>
                  <a:cubicBezTo>
                    <a:pt x="60581" y="10234"/>
                    <a:pt x="59319" y="9546"/>
                    <a:pt x="57943" y="9431"/>
                  </a:cubicBezTo>
                  <a:cubicBezTo>
                    <a:pt x="57845" y="9423"/>
                    <a:pt x="57747" y="9419"/>
                    <a:pt x="57650" y="9419"/>
                  </a:cubicBezTo>
                  <a:cubicBezTo>
                    <a:pt x="56346" y="9419"/>
                    <a:pt x="55144" y="10128"/>
                    <a:pt x="54539" y="11267"/>
                  </a:cubicBezTo>
                  <a:cubicBezTo>
                    <a:pt x="54233" y="11879"/>
                    <a:pt x="54118" y="12606"/>
                    <a:pt x="54271" y="13256"/>
                  </a:cubicBezTo>
                  <a:cubicBezTo>
                    <a:pt x="54271" y="13294"/>
                    <a:pt x="54271" y="13332"/>
                    <a:pt x="54309" y="13332"/>
                  </a:cubicBezTo>
                  <a:cubicBezTo>
                    <a:pt x="54003" y="13523"/>
                    <a:pt x="53735" y="13791"/>
                    <a:pt x="53582" y="14097"/>
                  </a:cubicBezTo>
                  <a:cubicBezTo>
                    <a:pt x="53391" y="14480"/>
                    <a:pt x="53353" y="14862"/>
                    <a:pt x="53429" y="15245"/>
                  </a:cubicBezTo>
                  <a:cubicBezTo>
                    <a:pt x="53544" y="15627"/>
                    <a:pt x="53735" y="15971"/>
                    <a:pt x="54003" y="16277"/>
                  </a:cubicBezTo>
                  <a:cubicBezTo>
                    <a:pt x="53774" y="15971"/>
                    <a:pt x="53582" y="15627"/>
                    <a:pt x="53544" y="15245"/>
                  </a:cubicBezTo>
                  <a:cubicBezTo>
                    <a:pt x="53468" y="14862"/>
                    <a:pt x="53506" y="14480"/>
                    <a:pt x="53697" y="14174"/>
                  </a:cubicBezTo>
                  <a:cubicBezTo>
                    <a:pt x="53850" y="13906"/>
                    <a:pt x="54080" y="13676"/>
                    <a:pt x="54347" y="13523"/>
                  </a:cubicBezTo>
                  <a:cubicBezTo>
                    <a:pt x="54539" y="14097"/>
                    <a:pt x="54806" y="14594"/>
                    <a:pt x="55151" y="15053"/>
                  </a:cubicBezTo>
                  <a:cubicBezTo>
                    <a:pt x="54806" y="14594"/>
                    <a:pt x="54539" y="14059"/>
                    <a:pt x="54424" y="13485"/>
                  </a:cubicBezTo>
                  <a:cubicBezTo>
                    <a:pt x="54679" y="13343"/>
                    <a:pt x="54956" y="13265"/>
                    <a:pt x="55253" y="13265"/>
                  </a:cubicBezTo>
                  <a:cubicBezTo>
                    <a:pt x="55356" y="13265"/>
                    <a:pt x="55463" y="13274"/>
                    <a:pt x="55571" y="13294"/>
                  </a:cubicBezTo>
                  <a:cubicBezTo>
                    <a:pt x="56298" y="13409"/>
                    <a:pt x="56910" y="13868"/>
                    <a:pt x="57254" y="14480"/>
                  </a:cubicBezTo>
                  <a:cubicBezTo>
                    <a:pt x="57560" y="15168"/>
                    <a:pt x="57637" y="15895"/>
                    <a:pt x="57484" y="16583"/>
                  </a:cubicBezTo>
                  <a:cubicBezTo>
                    <a:pt x="57178" y="18037"/>
                    <a:pt x="56107" y="19184"/>
                    <a:pt x="54692" y="19566"/>
                  </a:cubicBezTo>
                  <a:cubicBezTo>
                    <a:pt x="54349" y="19639"/>
                    <a:pt x="54005" y="19677"/>
                    <a:pt x="53666" y="19677"/>
                  </a:cubicBezTo>
                  <a:cubicBezTo>
                    <a:pt x="53287" y="19677"/>
                    <a:pt x="52913" y="19629"/>
                    <a:pt x="52550" y="19528"/>
                  </a:cubicBezTo>
                  <a:cubicBezTo>
                    <a:pt x="51861" y="19337"/>
                    <a:pt x="51211" y="19107"/>
                    <a:pt x="50561" y="18763"/>
                  </a:cubicBezTo>
                  <a:cubicBezTo>
                    <a:pt x="49452" y="17080"/>
                    <a:pt x="50179" y="15742"/>
                    <a:pt x="50676" y="15245"/>
                  </a:cubicBezTo>
                  <a:cubicBezTo>
                    <a:pt x="50754" y="15155"/>
                    <a:pt x="50731" y="15118"/>
                    <a:pt x="50655" y="15118"/>
                  </a:cubicBezTo>
                  <a:cubicBezTo>
                    <a:pt x="50471" y="15118"/>
                    <a:pt x="49981" y="15334"/>
                    <a:pt x="49873" y="15551"/>
                  </a:cubicBezTo>
                  <a:cubicBezTo>
                    <a:pt x="50064" y="14327"/>
                    <a:pt x="49261" y="14212"/>
                    <a:pt x="49758" y="13371"/>
                  </a:cubicBezTo>
                  <a:cubicBezTo>
                    <a:pt x="49780" y="13336"/>
                    <a:pt x="49769" y="13318"/>
                    <a:pt x="49733" y="13318"/>
                  </a:cubicBezTo>
                  <a:cubicBezTo>
                    <a:pt x="49458" y="13318"/>
                    <a:pt x="47708" y="14376"/>
                    <a:pt x="48419" y="16545"/>
                  </a:cubicBezTo>
                  <a:cubicBezTo>
                    <a:pt x="48687" y="17157"/>
                    <a:pt x="49069" y="17731"/>
                    <a:pt x="49528" y="18190"/>
                  </a:cubicBezTo>
                  <a:cubicBezTo>
                    <a:pt x="47272" y="16889"/>
                    <a:pt x="45130" y="15206"/>
                    <a:pt x="42950" y="13638"/>
                  </a:cubicBezTo>
                  <a:cubicBezTo>
                    <a:pt x="40847" y="12032"/>
                    <a:pt x="38628" y="10617"/>
                    <a:pt x="36295" y="9393"/>
                  </a:cubicBezTo>
                  <a:cubicBezTo>
                    <a:pt x="34689" y="7787"/>
                    <a:pt x="35148" y="6104"/>
                    <a:pt x="35530" y="5377"/>
                  </a:cubicBezTo>
                  <a:cubicBezTo>
                    <a:pt x="35596" y="5265"/>
                    <a:pt x="35586" y="5219"/>
                    <a:pt x="35533" y="5219"/>
                  </a:cubicBezTo>
                  <a:cubicBezTo>
                    <a:pt x="35368" y="5219"/>
                    <a:pt x="34785" y="5662"/>
                    <a:pt x="34727" y="5951"/>
                  </a:cubicBezTo>
                  <a:cubicBezTo>
                    <a:pt x="34574" y="4459"/>
                    <a:pt x="33618" y="4574"/>
                    <a:pt x="33962" y="3427"/>
                  </a:cubicBezTo>
                  <a:cubicBezTo>
                    <a:pt x="33972" y="3393"/>
                    <a:pt x="33963" y="3377"/>
                    <a:pt x="33938" y="3377"/>
                  </a:cubicBezTo>
                  <a:cubicBezTo>
                    <a:pt x="33681" y="3377"/>
                    <a:pt x="31776" y="5148"/>
                    <a:pt x="33312" y="7557"/>
                  </a:cubicBezTo>
                  <a:cubicBezTo>
                    <a:pt x="33542" y="7863"/>
                    <a:pt x="33809" y="8169"/>
                    <a:pt x="34115" y="8437"/>
                  </a:cubicBezTo>
                  <a:cubicBezTo>
                    <a:pt x="32968" y="8016"/>
                    <a:pt x="31744" y="7710"/>
                    <a:pt x="30520" y="7557"/>
                  </a:cubicBezTo>
                  <a:cubicBezTo>
                    <a:pt x="30138" y="7519"/>
                    <a:pt x="29755" y="7519"/>
                    <a:pt x="29373" y="7519"/>
                  </a:cubicBezTo>
                  <a:cubicBezTo>
                    <a:pt x="27690" y="6295"/>
                    <a:pt x="25931" y="5148"/>
                    <a:pt x="24095" y="4153"/>
                  </a:cubicBezTo>
                  <a:cubicBezTo>
                    <a:pt x="23789" y="4000"/>
                    <a:pt x="23445" y="3809"/>
                    <a:pt x="23101" y="3694"/>
                  </a:cubicBezTo>
                  <a:cubicBezTo>
                    <a:pt x="23062" y="3121"/>
                    <a:pt x="23024" y="2585"/>
                    <a:pt x="23062" y="2011"/>
                  </a:cubicBezTo>
                  <a:cubicBezTo>
                    <a:pt x="23126" y="517"/>
                    <a:pt x="21895" y="1"/>
                    <a:pt x="2145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11"/>
            <p:cNvSpPr/>
            <p:nvPr/>
          </p:nvSpPr>
          <p:spPr>
            <a:xfrm>
              <a:off x="7325642" y="2688324"/>
              <a:ext cx="68066" cy="71678"/>
            </a:xfrm>
            <a:custGeom>
              <a:avLst/>
              <a:gdLst/>
              <a:ahLst/>
              <a:cxnLst/>
              <a:rect l="l" t="t" r="r" b="b"/>
              <a:pathLst>
                <a:path w="3599" h="3790" extrusionOk="0">
                  <a:moveTo>
                    <a:pt x="2806" y="0"/>
                  </a:moveTo>
                  <a:cubicBezTo>
                    <a:pt x="2801" y="0"/>
                    <a:pt x="2797" y="1"/>
                    <a:pt x="2792" y="3"/>
                  </a:cubicBezTo>
                  <a:cubicBezTo>
                    <a:pt x="2219" y="271"/>
                    <a:pt x="1836" y="3"/>
                    <a:pt x="1071" y="538"/>
                  </a:cubicBezTo>
                  <a:cubicBezTo>
                    <a:pt x="39" y="1303"/>
                    <a:pt x="0" y="3063"/>
                    <a:pt x="306" y="3789"/>
                  </a:cubicBezTo>
                  <a:cubicBezTo>
                    <a:pt x="842" y="3254"/>
                    <a:pt x="1454" y="2833"/>
                    <a:pt x="2104" y="2451"/>
                  </a:cubicBezTo>
                  <a:cubicBezTo>
                    <a:pt x="3598" y="1554"/>
                    <a:pt x="3012" y="0"/>
                    <a:pt x="280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11"/>
            <p:cNvSpPr/>
            <p:nvPr/>
          </p:nvSpPr>
          <p:spPr>
            <a:xfrm>
              <a:off x="8105064" y="2649288"/>
              <a:ext cx="59650" cy="47773"/>
            </a:xfrm>
            <a:custGeom>
              <a:avLst/>
              <a:gdLst/>
              <a:ahLst/>
              <a:cxnLst/>
              <a:rect l="l" t="t" r="r" b="b"/>
              <a:pathLst>
                <a:path w="3154" h="2526" extrusionOk="0">
                  <a:moveTo>
                    <a:pt x="431" y="1"/>
                  </a:moveTo>
                  <a:cubicBezTo>
                    <a:pt x="276" y="1"/>
                    <a:pt x="0" y="1195"/>
                    <a:pt x="1356" y="1723"/>
                  </a:cubicBezTo>
                  <a:cubicBezTo>
                    <a:pt x="1930" y="1914"/>
                    <a:pt x="2503" y="2182"/>
                    <a:pt x="3001" y="2526"/>
                  </a:cubicBezTo>
                  <a:cubicBezTo>
                    <a:pt x="3154" y="1608"/>
                    <a:pt x="2733" y="690"/>
                    <a:pt x="1930" y="231"/>
                  </a:cubicBezTo>
                  <a:cubicBezTo>
                    <a:pt x="1536" y="56"/>
                    <a:pt x="1280" y="44"/>
                    <a:pt x="1033" y="44"/>
                  </a:cubicBezTo>
                  <a:cubicBezTo>
                    <a:pt x="992" y="44"/>
                    <a:pt x="951" y="44"/>
                    <a:pt x="910" y="44"/>
                  </a:cubicBezTo>
                  <a:cubicBezTo>
                    <a:pt x="765" y="44"/>
                    <a:pt x="617" y="40"/>
                    <a:pt x="438" y="2"/>
                  </a:cubicBezTo>
                  <a:cubicBezTo>
                    <a:pt x="436" y="1"/>
                    <a:pt x="433" y="1"/>
                    <a:pt x="43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11"/>
            <p:cNvSpPr/>
            <p:nvPr/>
          </p:nvSpPr>
          <p:spPr>
            <a:xfrm>
              <a:off x="7061624" y="2593516"/>
              <a:ext cx="87508" cy="84028"/>
            </a:xfrm>
            <a:custGeom>
              <a:avLst/>
              <a:gdLst/>
              <a:ahLst/>
              <a:cxnLst/>
              <a:rect l="l" t="t" r="r" b="b"/>
              <a:pathLst>
                <a:path w="4627" h="4443" extrusionOk="0">
                  <a:moveTo>
                    <a:pt x="4490" y="0"/>
                  </a:moveTo>
                  <a:cubicBezTo>
                    <a:pt x="4485" y="0"/>
                    <a:pt x="4480" y="2"/>
                    <a:pt x="4475" y="6"/>
                  </a:cubicBezTo>
                  <a:cubicBezTo>
                    <a:pt x="4294" y="148"/>
                    <a:pt x="4095" y="190"/>
                    <a:pt x="3879" y="190"/>
                  </a:cubicBezTo>
                  <a:cubicBezTo>
                    <a:pt x="3580" y="190"/>
                    <a:pt x="3249" y="110"/>
                    <a:pt x="2892" y="110"/>
                  </a:cubicBezTo>
                  <a:cubicBezTo>
                    <a:pt x="2748" y="110"/>
                    <a:pt x="2600" y="123"/>
                    <a:pt x="2448" y="159"/>
                  </a:cubicBezTo>
                  <a:cubicBezTo>
                    <a:pt x="1072" y="465"/>
                    <a:pt x="460" y="1574"/>
                    <a:pt x="230" y="2759"/>
                  </a:cubicBezTo>
                  <a:cubicBezTo>
                    <a:pt x="613" y="2033"/>
                    <a:pt x="1836" y="656"/>
                    <a:pt x="3252" y="656"/>
                  </a:cubicBezTo>
                  <a:cubicBezTo>
                    <a:pt x="1760" y="771"/>
                    <a:pt x="115" y="3524"/>
                    <a:pt x="1" y="4442"/>
                  </a:cubicBezTo>
                  <a:cubicBezTo>
                    <a:pt x="766" y="3104"/>
                    <a:pt x="2066" y="2568"/>
                    <a:pt x="3175" y="2147"/>
                  </a:cubicBezTo>
                  <a:cubicBezTo>
                    <a:pt x="4582" y="1629"/>
                    <a:pt x="4627" y="0"/>
                    <a:pt x="4490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11"/>
            <p:cNvSpPr/>
            <p:nvPr/>
          </p:nvSpPr>
          <p:spPr>
            <a:xfrm>
              <a:off x="7033425" y="2466197"/>
              <a:ext cx="1187705" cy="486902"/>
            </a:xfrm>
            <a:custGeom>
              <a:avLst/>
              <a:gdLst/>
              <a:ahLst/>
              <a:cxnLst/>
              <a:rect l="l" t="t" r="r" b="b"/>
              <a:pathLst>
                <a:path w="62800" h="25745" extrusionOk="0">
                  <a:moveTo>
                    <a:pt x="39738" y="4711"/>
                  </a:moveTo>
                  <a:cubicBezTo>
                    <a:pt x="40885" y="4787"/>
                    <a:pt x="42874" y="5246"/>
                    <a:pt x="43715" y="6623"/>
                  </a:cubicBezTo>
                  <a:cubicBezTo>
                    <a:pt x="42972" y="5663"/>
                    <a:pt x="41150" y="5305"/>
                    <a:pt x="39611" y="5305"/>
                  </a:cubicBezTo>
                  <a:cubicBezTo>
                    <a:pt x="39249" y="5305"/>
                    <a:pt x="38903" y="5324"/>
                    <a:pt x="38590" y="5361"/>
                  </a:cubicBezTo>
                  <a:cubicBezTo>
                    <a:pt x="38820" y="5246"/>
                    <a:pt x="38973" y="5131"/>
                    <a:pt x="39164" y="5017"/>
                  </a:cubicBezTo>
                  <a:lnTo>
                    <a:pt x="39738" y="4711"/>
                  </a:lnTo>
                  <a:close/>
                  <a:moveTo>
                    <a:pt x="32127" y="8535"/>
                  </a:moveTo>
                  <a:lnTo>
                    <a:pt x="32012" y="8612"/>
                  </a:lnTo>
                  <a:cubicBezTo>
                    <a:pt x="29870" y="10256"/>
                    <a:pt x="27805" y="11901"/>
                    <a:pt x="25740" y="13584"/>
                  </a:cubicBezTo>
                  <a:cubicBezTo>
                    <a:pt x="23636" y="15267"/>
                    <a:pt x="21571" y="16873"/>
                    <a:pt x="19391" y="18364"/>
                  </a:cubicBezTo>
                  <a:cubicBezTo>
                    <a:pt x="17172" y="19856"/>
                    <a:pt x="14878" y="21156"/>
                    <a:pt x="12353" y="21845"/>
                  </a:cubicBezTo>
                  <a:cubicBezTo>
                    <a:pt x="11400" y="22113"/>
                    <a:pt x="10401" y="22265"/>
                    <a:pt x="9391" y="22265"/>
                  </a:cubicBezTo>
                  <a:cubicBezTo>
                    <a:pt x="9104" y="22265"/>
                    <a:pt x="8817" y="22253"/>
                    <a:pt x="8529" y="22227"/>
                  </a:cubicBezTo>
                  <a:cubicBezTo>
                    <a:pt x="7267" y="22113"/>
                    <a:pt x="6005" y="21768"/>
                    <a:pt x="4857" y="21195"/>
                  </a:cubicBezTo>
                  <a:cubicBezTo>
                    <a:pt x="3672" y="20621"/>
                    <a:pt x="2677" y="19780"/>
                    <a:pt x="1912" y="18747"/>
                  </a:cubicBezTo>
                  <a:cubicBezTo>
                    <a:pt x="1147" y="17676"/>
                    <a:pt x="688" y="16452"/>
                    <a:pt x="574" y="15190"/>
                  </a:cubicBezTo>
                  <a:cubicBezTo>
                    <a:pt x="459" y="13890"/>
                    <a:pt x="841" y="12589"/>
                    <a:pt x="1645" y="11557"/>
                  </a:cubicBezTo>
                  <a:cubicBezTo>
                    <a:pt x="2448" y="10524"/>
                    <a:pt x="3595" y="9874"/>
                    <a:pt x="4896" y="9721"/>
                  </a:cubicBezTo>
                  <a:cubicBezTo>
                    <a:pt x="5025" y="9706"/>
                    <a:pt x="5155" y="9699"/>
                    <a:pt x="5283" y="9699"/>
                  </a:cubicBezTo>
                  <a:cubicBezTo>
                    <a:pt x="6474" y="9699"/>
                    <a:pt x="7563" y="10329"/>
                    <a:pt x="8185" y="11365"/>
                  </a:cubicBezTo>
                  <a:cubicBezTo>
                    <a:pt x="8491" y="11977"/>
                    <a:pt x="8605" y="12628"/>
                    <a:pt x="8491" y="13278"/>
                  </a:cubicBezTo>
                  <a:cubicBezTo>
                    <a:pt x="8491" y="13316"/>
                    <a:pt x="8491" y="13316"/>
                    <a:pt x="8491" y="13354"/>
                  </a:cubicBezTo>
                  <a:cubicBezTo>
                    <a:pt x="8170" y="13162"/>
                    <a:pt x="7823" y="13077"/>
                    <a:pt x="7471" y="13077"/>
                  </a:cubicBezTo>
                  <a:cubicBezTo>
                    <a:pt x="7403" y="13077"/>
                    <a:pt x="7335" y="13080"/>
                    <a:pt x="7267" y="13087"/>
                  </a:cubicBezTo>
                  <a:cubicBezTo>
                    <a:pt x="6425" y="13163"/>
                    <a:pt x="5699" y="13660"/>
                    <a:pt x="5316" y="14349"/>
                  </a:cubicBezTo>
                  <a:cubicBezTo>
                    <a:pt x="4896" y="15075"/>
                    <a:pt x="4781" y="15917"/>
                    <a:pt x="4934" y="16720"/>
                  </a:cubicBezTo>
                  <a:cubicBezTo>
                    <a:pt x="5202" y="18364"/>
                    <a:pt x="6425" y="19703"/>
                    <a:pt x="7993" y="20162"/>
                  </a:cubicBezTo>
                  <a:cubicBezTo>
                    <a:pt x="8435" y="20267"/>
                    <a:pt x="8888" y="20326"/>
                    <a:pt x="9339" y="20326"/>
                  </a:cubicBezTo>
                  <a:cubicBezTo>
                    <a:pt x="9710" y="20326"/>
                    <a:pt x="10079" y="20286"/>
                    <a:pt x="10441" y="20200"/>
                  </a:cubicBezTo>
                  <a:cubicBezTo>
                    <a:pt x="11206" y="20009"/>
                    <a:pt x="11933" y="19741"/>
                    <a:pt x="12659" y="19397"/>
                  </a:cubicBezTo>
                  <a:cubicBezTo>
                    <a:pt x="14036" y="18709"/>
                    <a:pt x="15375" y="17944"/>
                    <a:pt x="16637" y="17026"/>
                  </a:cubicBezTo>
                  <a:cubicBezTo>
                    <a:pt x="17899" y="16146"/>
                    <a:pt x="19123" y="15228"/>
                    <a:pt x="20385" y="14349"/>
                  </a:cubicBezTo>
                  <a:cubicBezTo>
                    <a:pt x="22871" y="12589"/>
                    <a:pt x="25395" y="10868"/>
                    <a:pt x="28149" y="9683"/>
                  </a:cubicBezTo>
                  <a:cubicBezTo>
                    <a:pt x="29411" y="9109"/>
                    <a:pt x="30750" y="8726"/>
                    <a:pt x="32127" y="8535"/>
                  </a:cubicBezTo>
                  <a:close/>
                  <a:moveTo>
                    <a:pt x="48250" y="2429"/>
                  </a:moveTo>
                  <a:cubicBezTo>
                    <a:pt x="50259" y="2429"/>
                    <a:pt x="52262" y="2852"/>
                    <a:pt x="54080" y="3716"/>
                  </a:cubicBezTo>
                  <a:cubicBezTo>
                    <a:pt x="59013" y="5820"/>
                    <a:pt x="61767" y="11136"/>
                    <a:pt x="60620" y="16376"/>
                  </a:cubicBezTo>
                  <a:cubicBezTo>
                    <a:pt x="60505" y="16949"/>
                    <a:pt x="60314" y="17523"/>
                    <a:pt x="60123" y="18059"/>
                  </a:cubicBezTo>
                  <a:cubicBezTo>
                    <a:pt x="60620" y="15955"/>
                    <a:pt x="60467" y="13393"/>
                    <a:pt x="58210" y="12283"/>
                  </a:cubicBezTo>
                  <a:cubicBezTo>
                    <a:pt x="57730" y="12049"/>
                    <a:pt x="57255" y="11949"/>
                    <a:pt x="56807" y="11949"/>
                  </a:cubicBezTo>
                  <a:cubicBezTo>
                    <a:pt x="54543" y="11949"/>
                    <a:pt x="52936" y="14500"/>
                    <a:pt x="54500" y="15267"/>
                  </a:cubicBezTo>
                  <a:cubicBezTo>
                    <a:pt x="54676" y="15357"/>
                    <a:pt x="54848" y="15397"/>
                    <a:pt x="55010" y="15397"/>
                  </a:cubicBezTo>
                  <a:cubicBezTo>
                    <a:pt x="55876" y="15397"/>
                    <a:pt x="56459" y="14260"/>
                    <a:pt x="55686" y="13584"/>
                  </a:cubicBezTo>
                  <a:cubicBezTo>
                    <a:pt x="55860" y="12961"/>
                    <a:pt x="56569" y="12566"/>
                    <a:pt x="57317" y="12566"/>
                  </a:cubicBezTo>
                  <a:cubicBezTo>
                    <a:pt x="57718" y="12566"/>
                    <a:pt x="58131" y="12680"/>
                    <a:pt x="58478" y="12934"/>
                  </a:cubicBezTo>
                  <a:cubicBezTo>
                    <a:pt x="59664" y="13775"/>
                    <a:pt x="59740" y="14808"/>
                    <a:pt x="59472" y="14999"/>
                  </a:cubicBezTo>
                  <a:cubicBezTo>
                    <a:pt x="59422" y="15041"/>
                    <a:pt x="59366" y="15059"/>
                    <a:pt x="59304" y="15059"/>
                  </a:cubicBezTo>
                  <a:cubicBezTo>
                    <a:pt x="58936" y="15059"/>
                    <a:pt x="58396" y="14405"/>
                    <a:pt x="57961" y="14405"/>
                  </a:cubicBezTo>
                  <a:cubicBezTo>
                    <a:pt x="57811" y="14405"/>
                    <a:pt x="57674" y="14483"/>
                    <a:pt x="57560" y="14693"/>
                  </a:cubicBezTo>
                  <a:cubicBezTo>
                    <a:pt x="56872" y="16070"/>
                    <a:pt x="59243" y="18250"/>
                    <a:pt x="58899" y="20545"/>
                  </a:cubicBezTo>
                  <a:cubicBezTo>
                    <a:pt x="58287" y="21462"/>
                    <a:pt x="57560" y="22266"/>
                    <a:pt x="56757" y="22954"/>
                  </a:cubicBezTo>
                  <a:cubicBezTo>
                    <a:pt x="56145" y="23451"/>
                    <a:pt x="55457" y="23872"/>
                    <a:pt x="54730" y="24216"/>
                  </a:cubicBezTo>
                  <a:cubicBezTo>
                    <a:pt x="54596" y="24225"/>
                    <a:pt x="54466" y="24229"/>
                    <a:pt x="54341" y="24229"/>
                  </a:cubicBezTo>
                  <a:cubicBezTo>
                    <a:pt x="51754" y="24229"/>
                    <a:pt x="51053" y="22413"/>
                    <a:pt x="50944" y="21501"/>
                  </a:cubicBezTo>
                  <a:cubicBezTo>
                    <a:pt x="50937" y="21414"/>
                    <a:pt x="50919" y="21377"/>
                    <a:pt x="50894" y="21377"/>
                  </a:cubicBezTo>
                  <a:cubicBezTo>
                    <a:pt x="50776" y="21377"/>
                    <a:pt x="50511" y="22204"/>
                    <a:pt x="50638" y="22457"/>
                  </a:cubicBezTo>
                  <a:cubicBezTo>
                    <a:pt x="49681" y="21386"/>
                    <a:pt x="48993" y="22113"/>
                    <a:pt x="48649" y="20965"/>
                  </a:cubicBezTo>
                  <a:cubicBezTo>
                    <a:pt x="48640" y="20943"/>
                    <a:pt x="48629" y="20932"/>
                    <a:pt x="48616" y="20932"/>
                  </a:cubicBezTo>
                  <a:cubicBezTo>
                    <a:pt x="48414" y="20932"/>
                    <a:pt x="47855" y="23665"/>
                    <a:pt x="50446" y="24637"/>
                  </a:cubicBezTo>
                  <a:cubicBezTo>
                    <a:pt x="50957" y="24765"/>
                    <a:pt x="51481" y="24826"/>
                    <a:pt x="52005" y="24826"/>
                  </a:cubicBezTo>
                  <a:cubicBezTo>
                    <a:pt x="52736" y="24826"/>
                    <a:pt x="53466" y="24707"/>
                    <a:pt x="54156" y="24484"/>
                  </a:cubicBezTo>
                  <a:lnTo>
                    <a:pt x="54156" y="24484"/>
                  </a:lnTo>
                  <a:cubicBezTo>
                    <a:pt x="52882" y="25020"/>
                    <a:pt x="51490" y="25263"/>
                    <a:pt x="50083" y="25263"/>
                  </a:cubicBezTo>
                  <a:cubicBezTo>
                    <a:pt x="49886" y="25263"/>
                    <a:pt x="49688" y="25258"/>
                    <a:pt x="49490" y="25249"/>
                  </a:cubicBezTo>
                  <a:cubicBezTo>
                    <a:pt x="48190" y="25134"/>
                    <a:pt x="46928" y="24790"/>
                    <a:pt x="45780" y="24140"/>
                  </a:cubicBezTo>
                  <a:cubicBezTo>
                    <a:pt x="44633" y="23528"/>
                    <a:pt x="43639" y="22648"/>
                    <a:pt x="42835" y="21615"/>
                  </a:cubicBezTo>
                  <a:cubicBezTo>
                    <a:pt x="42262" y="20850"/>
                    <a:pt x="41803" y="20009"/>
                    <a:pt x="41497" y="19129"/>
                  </a:cubicBezTo>
                  <a:cubicBezTo>
                    <a:pt x="42376" y="17982"/>
                    <a:pt x="42874" y="16529"/>
                    <a:pt x="42835" y="15075"/>
                  </a:cubicBezTo>
                  <a:cubicBezTo>
                    <a:pt x="42797" y="14272"/>
                    <a:pt x="42644" y="13469"/>
                    <a:pt x="42338" y="12704"/>
                  </a:cubicBezTo>
                  <a:lnTo>
                    <a:pt x="42300" y="12666"/>
                  </a:lnTo>
                  <a:lnTo>
                    <a:pt x="42300" y="12666"/>
                  </a:lnTo>
                  <a:cubicBezTo>
                    <a:pt x="42491" y="12819"/>
                    <a:pt x="42644" y="13010"/>
                    <a:pt x="42797" y="13240"/>
                  </a:cubicBezTo>
                  <a:cubicBezTo>
                    <a:pt x="43192" y="13789"/>
                    <a:pt x="43664" y="13953"/>
                    <a:pt x="44058" y="13953"/>
                  </a:cubicBezTo>
                  <a:cubicBezTo>
                    <a:pt x="44540" y="13953"/>
                    <a:pt x="44905" y="13706"/>
                    <a:pt x="44862" y="13622"/>
                  </a:cubicBezTo>
                  <a:cubicBezTo>
                    <a:pt x="44595" y="13163"/>
                    <a:pt x="44786" y="12819"/>
                    <a:pt x="44289" y="12245"/>
                  </a:cubicBezTo>
                  <a:cubicBezTo>
                    <a:pt x="43901" y="11809"/>
                    <a:pt x="43298" y="11649"/>
                    <a:pt x="42733" y="11649"/>
                  </a:cubicBezTo>
                  <a:cubicBezTo>
                    <a:pt x="42406" y="11649"/>
                    <a:pt x="42093" y="11702"/>
                    <a:pt x="41841" y="11786"/>
                  </a:cubicBezTo>
                  <a:cubicBezTo>
                    <a:pt x="41612" y="11404"/>
                    <a:pt x="41344" y="11021"/>
                    <a:pt x="41038" y="10677"/>
                  </a:cubicBezTo>
                  <a:cubicBezTo>
                    <a:pt x="39967" y="9491"/>
                    <a:pt x="38590" y="8612"/>
                    <a:pt x="37060" y="8115"/>
                  </a:cubicBezTo>
                  <a:cubicBezTo>
                    <a:pt x="36372" y="7885"/>
                    <a:pt x="35645" y="7732"/>
                    <a:pt x="34919" y="7617"/>
                  </a:cubicBezTo>
                  <a:cubicBezTo>
                    <a:pt x="35951" y="6929"/>
                    <a:pt x="36984" y="6241"/>
                    <a:pt x="38093" y="5629"/>
                  </a:cubicBezTo>
                  <a:cubicBezTo>
                    <a:pt x="39699" y="5820"/>
                    <a:pt x="40961" y="6738"/>
                    <a:pt x="41994" y="7541"/>
                  </a:cubicBezTo>
                  <a:cubicBezTo>
                    <a:pt x="42530" y="7959"/>
                    <a:pt x="43107" y="8101"/>
                    <a:pt x="43623" y="8101"/>
                  </a:cubicBezTo>
                  <a:cubicBezTo>
                    <a:pt x="44615" y="8101"/>
                    <a:pt x="45383" y="7578"/>
                    <a:pt x="45207" y="7503"/>
                  </a:cubicBezTo>
                  <a:cubicBezTo>
                    <a:pt x="44404" y="7197"/>
                    <a:pt x="44442" y="6164"/>
                    <a:pt x="43677" y="5399"/>
                  </a:cubicBezTo>
                  <a:cubicBezTo>
                    <a:pt x="43036" y="4700"/>
                    <a:pt x="42130" y="4334"/>
                    <a:pt x="41210" y="4334"/>
                  </a:cubicBezTo>
                  <a:cubicBezTo>
                    <a:pt x="40922" y="4334"/>
                    <a:pt x="40632" y="4370"/>
                    <a:pt x="40349" y="4443"/>
                  </a:cubicBezTo>
                  <a:cubicBezTo>
                    <a:pt x="41344" y="3946"/>
                    <a:pt x="42415" y="3525"/>
                    <a:pt x="43486" y="3181"/>
                  </a:cubicBezTo>
                  <a:cubicBezTo>
                    <a:pt x="48152" y="3716"/>
                    <a:pt x="49222" y="6776"/>
                    <a:pt x="49337" y="8229"/>
                  </a:cubicBezTo>
                  <a:cubicBezTo>
                    <a:pt x="49345" y="8382"/>
                    <a:pt x="49378" y="8446"/>
                    <a:pt x="49426" y="8446"/>
                  </a:cubicBezTo>
                  <a:cubicBezTo>
                    <a:pt x="49632" y="8446"/>
                    <a:pt x="50104" y="7279"/>
                    <a:pt x="49949" y="6814"/>
                  </a:cubicBezTo>
                  <a:lnTo>
                    <a:pt x="49949" y="6814"/>
                  </a:lnTo>
                  <a:cubicBezTo>
                    <a:pt x="51441" y="8688"/>
                    <a:pt x="52665" y="7770"/>
                    <a:pt x="53162" y="9606"/>
                  </a:cubicBezTo>
                  <a:cubicBezTo>
                    <a:pt x="53174" y="9645"/>
                    <a:pt x="53192" y="9664"/>
                    <a:pt x="53214" y="9664"/>
                  </a:cubicBezTo>
                  <a:cubicBezTo>
                    <a:pt x="53537" y="9664"/>
                    <a:pt x="54711" y="5641"/>
                    <a:pt x="50485" y="3563"/>
                  </a:cubicBezTo>
                  <a:cubicBezTo>
                    <a:pt x="49095" y="3020"/>
                    <a:pt x="47634" y="2738"/>
                    <a:pt x="46177" y="2738"/>
                  </a:cubicBezTo>
                  <a:cubicBezTo>
                    <a:pt x="45789" y="2738"/>
                    <a:pt x="45401" y="2758"/>
                    <a:pt x="45015" y="2798"/>
                  </a:cubicBezTo>
                  <a:cubicBezTo>
                    <a:pt x="45513" y="2684"/>
                    <a:pt x="46010" y="2569"/>
                    <a:pt x="46545" y="2531"/>
                  </a:cubicBezTo>
                  <a:cubicBezTo>
                    <a:pt x="47111" y="2463"/>
                    <a:pt x="47681" y="2429"/>
                    <a:pt x="48250" y="2429"/>
                  </a:cubicBezTo>
                  <a:close/>
                  <a:moveTo>
                    <a:pt x="41373" y="0"/>
                  </a:moveTo>
                  <a:cubicBezTo>
                    <a:pt x="40961" y="0"/>
                    <a:pt x="39673" y="506"/>
                    <a:pt x="39738" y="2033"/>
                  </a:cubicBezTo>
                  <a:cubicBezTo>
                    <a:pt x="39776" y="2569"/>
                    <a:pt x="39776" y="3143"/>
                    <a:pt x="39699" y="3716"/>
                  </a:cubicBezTo>
                  <a:cubicBezTo>
                    <a:pt x="39355" y="3869"/>
                    <a:pt x="39049" y="4022"/>
                    <a:pt x="38743" y="4175"/>
                  </a:cubicBezTo>
                  <a:cubicBezTo>
                    <a:pt x="36907" y="5170"/>
                    <a:pt x="35148" y="6279"/>
                    <a:pt x="33465" y="7541"/>
                  </a:cubicBezTo>
                  <a:cubicBezTo>
                    <a:pt x="33353" y="7530"/>
                    <a:pt x="33241" y="7525"/>
                    <a:pt x="33129" y="7525"/>
                  </a:cubicBezTo>
                  <a:cubicBezTo>
                    <a:pt x="32859" y="7525"/>
                    <a:pt x="32588" y="7552"/>
                    <a:pt x="32318" y="7579"/>
                  </a:cubicBezTo>
                  <a:cubicBezTo>
                    <a:pt x="31094" y="7732"/>
                    <a:pt x="29870" y="8000"/>
                    <a:pt x="28723" y="8459"/>
                  </a:cubicBezTo>
                  <a:cubicBezTo>
                    <a:pt x="29029" y="8191"/>
                    <a:pt x="29296" y="7885"/>
                    <a:pt x="29526" y="7579"/>
                  </a:cubicBezTo>
                  <a:cubicBezTo>
                    <a:pt x="31062" y="5170"/>
                    <a:pt x="29157" y="3399"/>
                    <a:pt x="28900" y="3399"/>
                  </a:cubicBezTo>
                  <a:cubicBezTo>
                    <a:pt x="28875" y="3399"/>
                    <a:pt x="28866" y="3415"/>
                    <a:pt x="28876" y="3449"/>
                  </a:cubicBezTo>
                  <a:cubicBezTo>
                    <a:pt x="29220" y="4596"/>
                    <a:pt x="28264" y="4481"/>
                    <a:pt x="28111" y="5973"/>
                  </a:cubicBezTo>
                  <a:cubicBezTo>
                    <a:pt x="28053" y="5684"/>
                    <a:pt x="27470" y="5241"/>
                    <a:pt x="27305" y="5241"/>
                  </a:cubicBezTo>
                  <a:cubicBezTo>
                    <a:pt x="27252" y="5241"/>
                    <a:pt x="27242" y="5287"/>
                    <a:pt x="27308" y="5399"/>
                  </a:cubicBezTo>
                  <a:cubicBezTo>
                    <a:pt x="27690" y="6126"/>
                    <a:pt x="28149" y="7809"/>
                    <a:pt x="26543" y="9415"/>
                  </a:cubicBezTo>
                  <a:cubicBezTo>
                    <a:pt x="24210" y="10639"/>
                    <a:pt x="21991" y="12054"/>
                    <a:pt x="19888" y="13660"/>
                  </a:cubicBezTo>
                  <a:cubicBezTo>
                    <a:pt x="17708" y="15228"/>
                    <a:pt x="15566" y="16873"/>
                    <a:pt x="13310" y="18212"/>
                  </a:cubicBezTo>
                  <a:cubicBezTo>
                    <a:pt x="13769" y="17714"/>
                    <a:pt x="14151" y="17179"/>
                    <a:pt x="14419" y="16567"/>
                  </a:cubicBezTo>
                  <a:cubicBezTo>
                    <a:pt x="15130" y="14398"/>
                    <a:pt x="13380" y="13340"/>
                    <a:pt x="13105" y="13340"/>
                  </a:cubicBezTo>
                  <a:cubicBezTo>
                    <a:pt x="13069" y="13340"/>
                    <a:pt x="13058" y="13358"/>
                    <a:pt x="13080" y="13393"/>
                  </a:cubicBezTo>
                  <a:cubicBezTo>
                    <a:pt x="13577" y="14234"/>
                    <a:pt x="12774" y="14349"/>
                    <a:pt x="12965" y="15534"/>
                  </a:cubicBezTo>
                  <a:cubicBezTo>
                    <a:pt x="12858" y="15346"/>
                    <a:pt x="12372" y="15139"/>
                    <a:pt x="12199" y="15139"/>
                  </a:cubicBezTo>
                  <a:cubicBezTo>
                    <a:pt x="12127" y="15139"/>
                    <a:pt x="12110" y="15176"/>
                    <a:pt x="12200" y="15267"/>
                  </a:cubicBezTo>
                  <a:cubicBezTo>
                    <a:pt x="12659" y="15764"/>
                    <a:pt x="13386" y="17102"/>
                    <a:pt x="12277" y="18785"/>
                  </a:cubicBezTo>
                  <a:cubicBezTo>
                    <a:pt x="11627" y="19091"/>
                    <a:pt x="10977" y="19359"/>
                    <a:pt x="10288" y="19550"/>
                  </a:cubicBezTo>
                  <a:cubicBezTo>
                    <a:pt x="9925" y="19651"/>
                    <a:pt x="9551" y="19699"/>
                    <a:pt x="9172" y="19699"/>
                  </a:cubicBezTo>
                  <a:cubicBezTo>
                    <a:pt x="8833" y="19699"/>
                    <a:pt x="8490" y="19661"/>
                    <a:pt x="8146" y="19588"/>
                  </a:cubicBezTo>
                  <a:cubicBezTo>
                    <a:pt x="6731" y="19206"/>
                    <a:pt x="5660" y="18059"/>
                    <a:pt x="5354" y="16605"/>
                  </a:cubicBezTo>
                  <a:cubicBezTo>
                    <a:pt x="5202" y="15917"/>
                    <a:pt x="5278" y="15152"/>
                    <a:pt x="5584" y="14502"/>
                  </a:cubicBezTo>
                  <a:cubicBezTo>
                    <a:pt x="5928" y="13851"/>
                    <a:pt x="6540" y="13431"/>
                    <a:pt x="7267" y="13316"/>
                  </a:cubicBezTo>
                  <a:cubicBezTo>
                    <a:pt x="7375" y="13296"/>
                    <a:pt x="7482" y="13287"/>
                    <a:pt x="7585" y="13287"/>
                  </a:cubicBezTo>
                  <a:cubicBezTo>
                    <a:pt x="7883" y="13287"/>
                    <a:pt x="8159" y="13365"/>
                    <a:pt x="8414" y="13507"/>
                  </a:cubicBezTo>
                  <a:cubicBezTo>
                    <a:pt x="8299" y="14081"/>
                    <a:pt x="8032" y="14616"/>
                    <a:pt x="7687" y="15037"/>
                  </a:cubicBezTo>
                  <a:cubicBezTo>
                    <a:pt x="8032" y="14616"/>
                    <a:pt x="8299" y="14081"/>
                    <a:pt x="8491" y="13545"/>
                  </a:cubicBezTo>
                  <a:cubicBezTo>
                    <a:pt x="8758" y="13698"/>
                    <a:pt x="8988" y="13928"/>
                    <a:pt x="9141" y="14196"/>
                  </a:cubicBezTo>
                  <a:cubicBezTo>
                    <a:pt x="9332" y="14502"/>
                    <a:pt x="9370" y="14884"/>
                    <a:pt x="9294" y="15267"/>
                  </a:cubicBezTo>
                  <a:cubicBezTo>
                    <a:pt x="9256" y="15611"/>
                    <a:pt x="9064" y="15993"/>
                    <a:pt x="8835" y="16261"/>
                  </a:cubicBezTo>
                  <a:cubicBezTo>
                    <a:pt x="9103" y="15993"/>
                    <a:pt x="9294" y="15649"/>
                    <a:pt x="9409" y="15267"/>
                  </a:cubicBezTo>
                  <a:cubicBezTo>
                    <a:pt x="9485" y="14884"/>
                    <a:pt x="9447" y="14463"/>
                    <a:pt x="9256" y="14119"/>
                  </a:cubicBezTo>
                  <a:cubicBezTo>
                    <a:pt x="9103" y="13813"/>
                    <a:pt x="8873" y="13545"/>
                    <a:pt x="8567" y="13354"/>
                  </a:cubicBezTo>
                  <a:lnTo>
                    <a:pt x="8567" y="13278"/>
                  </a:lnTo>
                  <a:cubicBezTo>
                    <a:pt x="8682" y="12589"/>
                    <a:pt x="8605" y="11901"/>
                    <a:pt x="8299" y="11289"/>
                  </a:cubicBezTo>
                  <a:cubicBezTo>
                    <a:pt x="7659" y="10150"/>
                    <a:pt x="6488" y="9441"/>
                    <a:pt x="5187" y="9441"/>
                  </a:cubicBezTo>
                  <a:cubicBezTo>
                    <a:pt x="5091" y="9441"/>
                    <a:pt x="4993" y="9445"/>
                    <a:pt x="4896" y="9453"/>
                  </a:cubicBezTo>
                  <a:cubicBezTo>
                    <a:pt x="3519" y="9568"/>
                    <a:pt x="2218" y="10256"/>
                    <a:pt x="1339" y="11327"/>
                  </a:cubicBezTo>
                  <a:cubicBezTo>
                    <a:pt x="459" y="12398"/>
                    <a:pt x="0" y="13775"/>
                    <a:pt x="115" y="15190"/>
                  </a:cubicBezTo>
                  <a:cubicBezTo>
                    <a:pt x="191" y="16567"/>
                    <a:pt x="650" y="17906"/>
                    <a:pt x="1492" y="19015"/>
                  </a:cubicBezTo>
                  <a:cubicBezTo>
                    <a:pt x="2295" y="20124"/>
                    <a:pt x="3327" y="21042"/>
                    <a:pt x="4551" y="21692"/>
                  </a:cubicBezTo>
                  <a:cubicBezTo>
                    <a:pt x="5775" y="22304"/>
                    <a:pt x="7114" y="22725"/>
                    <a:pt x="8491" y="22878"/>
                  </a:cubicBezTo>
                  <a:cubicBezTo>
                    <a:pt x="8753" y="22893"/>
                    <a:pt x="9017" y="22900"/>
                    <a:pt x="9282" y="22900"/>
                  </a:cubicBezTo>
                  <a:cubicBezTo>
                    <a:pt x="10368" y="22900"/>
                    <a:pt x="11469" y="22772"/>
                    <a:pt x="12545" y="22495"/>
                  </a:cubicBezTo>
                  <a:cubicBezTo>
                    <a:pt x="14572" y="21921"/>
                    <a:pt x="16522" y="21080"/>
                    <a:pt x="18320" y="19971"/>
                  </a:cubicBezTo>
                  <a:cubicBezTo>
                    <a:pt x="18905" y="19717"/>
                    <a:pt x="19557" y="19641"/>
                    <a:pt x="20214" y="19641"/>
                  </a:cubicBezTo>
                  <a:cubicBezTo>
                    <a:pt x="21175" y="19641"/>
                    <a:pt x="22145" y="19803"/>
                    <a:pt x="22928" y="19803"/>
                  </a:cubicBezTo>
                  <a:cubicBezTo>
                    <a:pt x="23464" y="19803"/>
                    <a:pt x="23912" y="19728"/>
                    <a:pt x="24210" y="19474"/>
                  </a:cubicBezTo>
                  <a:cubicBezTo>
                    <a:pt x="24936" y="18862"/>
                    <a:pt x="23101" y="18556"/>
                    <a:pt x="23292" y="18059"/>
                  </a:cubicBezTo>
                  <a:cubicBezTo>
                    <a:pt x="23329" y="17946"/>
                    <a:pt x="23587" y="17834"/>
                    <a:pt x="23980" y="17834"/>
                  </a:cubicBezTo>
                  <a:cubicBezTo>
                    <a:pt x="24388" y="17834"/>
                    <a:pt x="24944" y="17956"/>
                    <a:pt x="25548" y="18326"/>
                  </a:cubicBezTo>
                  <a:cubicBezTo>
                    <a:pt x="26543" y="18900"/>
                    <a:pt x="26734" y="20162"/>
                    <a:pt x="25893" y="20621"/>
                  </a:cubicBezTo>
                  <a:cubicBezTo>
                    <a:pt x="25728" y="20539"/>
                    <a:pt x="25552" y="20502"/>
                    <a:pt x="25380" y="20502"/>
                  </a:cubicBezTo>
                  <a:cubicBezTo>
                    <a:pt x="24594" y="20502"/>
                    <a:pt x="23891" y="21269"/>
                    <a:pt x="24707" y="21960"/>
                  </a:cubicBezTo>
                  <a:cubicBezTo>
                    <a:pt x="24949" y="22158"/>
                    <a:pt x="25213" y="22246"/>
                    <a:pt x="25476" y="22246"/>
                  </a:cubicBezTo>
                  <a:cubicBezTo>
                    <a:pt x="26834" y="22246"/>
                    <a:pt x="28159" y="19903"/>
                    <a:pt x="26237" y="18364"/>
                  </a:cubicBezTo>
                  <a:cubicBezTo>
                    <a:pt x="25452" y="17714"/>
                    <a:pt x="24522" y="17458"/>
                    <a:pt x="23578" y="17458"/>
                  </a:cubicBezTo>
                  <a:cubicBezTo>
                    <a:pt x="22913" y="17458"/>
                    <a:pt x="22242" y="17585"/>
                    <a:pt x="21609" y="17791"/>
                  </a:cubicBezTo>
                  <a:cubicBezTo>
                    <a:pt x="23215" y="16643"/>
                    <a:pt x="24745" y="15420"/>
                    <a:pt x="26237" y="14234"/>
                  </a:cubicBezTo>
                  <a:cubicBezTo>
                    <a:pt x="28340" y="12589"/>
                    <a:pt x="30406" y="10868"/>
                    <a:pt x="32547" y="9338"/>
                  </a:cubicBezTo>
                  <a:lnTo>
                    <a:pt x="33771" y="8421"/>
                  </a:lnTo>
                  <a:cubicBezTo>
                    <a:pt x="34460" y="8421"/>
                    <a:pt x="35148" y="8497"/>
                    <a:pt x="35836" y="8650"/>
                  </a:cubicBezTo>
                  <a:cubicBezTo>
                    <a:pt x="35989" y="9185"/>
                    <a:pt x="36104" y="9759"/>
                    <a:pt x="36181" y="10333"/>
                  </a:cubicBezTo>
                  <a:cubicBezTo>
                    <a:pt x="36354" y="11665"/>
                    <a:pt x="37384" y="12032"/>
                    <a:pt x="37873" y="12032"/>
                  </a:cubicBezTo>
                  <a:cubicBezTo>
                    <a:pt x="38030" y="12032"/>
                    <a:pt x="38131" y="11995"/>
                    <a:pt x="38131" y="11939"/>
                  </a:cubicBezTo>
                  <a:cubicBezTo>
                    <a:pt x="38131" y="11289"/>
                    <a:pt x="38514" y="11059"/>
                    <a:pt x="38361" y="10142"/>
                  </a:cubicBezTo>
                  <a:cubicBezTo>
                    <a:pt x="38284" y="9912"/>
                    <a:pt x="38169" y="9644"/>
                    <a:pt x="38055" y="9453"/>
                  </a:cubicBezTo>
                  <a:lnTo>
                    <a:pt x="38055" y="9453"/>
                  </a:lnTo>
                  <a:cubicBezTo>
                    <a:pt x="38934" y="9874"/>
                    <a:pt x="39738" y="10486"/>
                    <a:pt x="40426" y="11212"/>
                  </a:cubicBezTo>
                  <a:cubicBezTo>
                    <a:pt x="41420" y="12283"/>
                    <a:pt x="41994" y="13660"/>
                    <a:pt x="42109" y="15114"/>
                  </a:cubicBezTo>
                  <a:cubicBezTo>
                    <a:pt x="42147" y="16261"/>
                    <a:pt x="41879" y="17408"/>
                    <a:pt x="41229" y="18403"/>
                  </a:cubicBezTo>
                  <a:cubicBezTo>
                    <a:pt x="40847" y="17026"/>
                    <a:pt x="40732" y="15534"/>
                    <a:pt x="40923" y="14119"/>
                  </a:cubicBezTo>
                  <a:lnTo>
                    <a:pt x="40923" y="14119"/>
                  </a:lnTo>
                  <a:cubicBezTo>
                    <a:pt x="40694" y="15420"/>
                    <a:pt x="40732" y="16796"/>
                    <a:pt x="41000" y="18097"/>
                  </a:cubicBezTo>
                  <a:cubicBezTo>
                    <a:pt x="41038" y="18250"/>
                    <a:pt x="41076" y="18441"/>
                    <a:pt x="41114" y="18594"/>
                  </a:cubicBezTo>
                  <a:cubicBezTo>
                    <a:pt x="41000" y="18785"/>
                    <a:pt x="40885" y="18938"/>
                    <a:pt x="40732" y="19091"/>
                  </a:cubicBezTo>
                  <a:cubicBezTo>
                    <a:pt x="39738" y="20200"/>
                    <a:pt x="38361" y="20850"/>
                    <a:pt x="36907" y="21003"/>
                  </a:cubicBezTo>
                  <a:cubicBezTo>
                    <a:pt x="36782" y="21013"/>
                    <a:pt x="36657" y="21018"/>
                    <a:pt x="36532" y="21018"/>
                  </a:cubicBezTo>
                  <a:cubicBezTo>
                    <a:pt x="35174" y="21018"/>
                    <a:pt x="33876" y="20451"/>
                    <a:pt x="32930" y="19435"/>
                  </a:cubicBezTo>
                  <a:cubicBezTo>
                    <a:pt x="32394" y="18900"/>
                    <a:pt x="32012" y="18250"/>
                    <a:pt x="31821" y="17523"/>
                  </a:cubicBezTo>
                  <a:cubicBezTo>
                    <a:pt x="31629" y="16758"/>
                    <a:pt x="31706" y="15993"/>
                    <a:pt x="32012" y="15305"/>
                  </a:cubicBezTo>
                  <a:lnTo>
                    <a:pt x="32012" y="15305"/>
                  </a:lnTo>
                  <a:cubicBezTo>
                    <a:pt x="31629" y="15993"/>
                    <a:pt x="31553" y="16758"/>
                    <a:pt x="31706" y="17523"/>
                  </a:cubicBezTo>
                  <a:cubicBezTo>
                    <a:pt x="31859" y="18288"/>
                    <a:pt x="32203" y="19015"/>
                    <a:pt x="32739" y="19627"/>
                  </a:cubicBezTo>
                  <a:cubicBezTo>
                    <a:pt x="33744" y="20781"/>
                    <a:pt x="35257" y="21464"/>
                    <a:pt x="36818" y="21464"/>
                  </a:cubicBezTo>
                  <a:cubicBezTo>
                    <a:pt x="36861" y="21464"/>
                    <a:pt x="36903" y="21463"/>
                    <a:pt x="36946" y="21462"/>
                  </a:cubicBezTo>
                  <a:cubicBezTo>
                    <a:pt x="38552" y="21348"/>
                    <a:pt x="40082" y="20659"/>
                    <a:pt x="41191" y="19512"/>
                  </a:cubicBezTo>
                  <a:lnTo>
                    <a:pt x="41382" y="19282"/>
                  </a:lnTo>
                  <a:cubicBezTo>
                    <a:pt x="41650" y="20162"/>
                    <a:pt x="42109" y="21003"/>
                    <a:pt x="42644" y="21768"/>
                  </a:cubicBezTo>
                  <a:cubicBezTo>
                    <a:pt x="43409" y="22839"/>
                    <a:pt x="44442" y="23795"/>
                    <a:pt x="45589" y="24446"/>
                  </a:cubicBezTo>
                  <a:cubicBezTo>
                    <a:pt x="46775" y="25134"/>
                    <a:pt x="48113" y="25555"/>
                    <a:pt x="49452" y="25708"/>
                  </a:cubicBezTo>
                  <a:cubicBezTo>
                    <a:pt x="49750" y="25733"/>
                    <a:pt x="50048" y="25745"/>
                    <a:pt x="50345" y="25745"/>
                  </a:cubicBezTo>
                  <a:cubicBezTo>
                    <a:pt x="52794" y="25745"/>
                    <a:pt x="55191" y="24910"/>
                    <a:pt x="57101" y="23375"/>
                  </a:cubicBezTo>
                  <a:cubicBezTo>
                    <a:pt x="61499" y="19780"/>
                    <a:pt x="62800" y="13622"/>
                    <a:pt x="60314" y="8497"/>
                  </a:cubicBezTo>
                  <a:cubicBezTo>
                    <a:pt x="59013" y="6049"/>
                    <a:pt x="56948" y="4060"/>
                    <a:pt x="54424" y="2951"/>
                  </a:cubicBezTo>
                  <a:cubicBezTo>
                    <a:pt x="52446" y="2022"/>
                    <a:pt x="50328" y="1540"/>
                    <a:pt x="48197" y="1540"/>
                  </a:cubicBezTo>
                  <a:cubicBezTo>
                    <a:pt x="47608" y="1540"/>
                    <a:pt x="47018" y="1576"/>
                    <a:pt x="46431" y="1651"/>
                  </a:cubicBezTo>
                  <a:cubicBezTo>
                    <a:pt x="44786" y="1842"/>
                    <a:pt x="43180" y="2225"/>
                    <a:pt x="41650" y="2837"/>
                  </a:cubicBezTo>
                  <a:cubicBezTo>
                    <a:pt x="41879" y="2531"/>
                    <a:pt x="41994" y="2148"/>
                    <a:pt x="42032" y="1766"/>
                  </a:cubicBezTo>
                  <a:cubicBezTo>
                    <a:pt x="42071" y="848"/>
                    <a:pt x="41612" y="695"/>
                    <a:pt x="41497" y="45"/>
                  </a:cubicBezTo>
                  <a:cubicBezTo>
                    <a:pt x="41491" y="16"/>
                    <a:pt x="41446" y="0"/>
                    <a:pt x="4137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89404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1" name="Google Shape;1371;p18"/>
          <p:cNvGraphicFramePr/>
          <p:nvPr/>
        </p:nvGraphicFramePr>
        <p:xfrm>
          <a:off x="176667" y="216456"/>
          <a:ext cx="11838661" cy="73147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91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72" name="Google Shape;1372;p18"/>
          <p:cNvSpPr txBox="1">
            <a:spLocks noGrp="1"/>
          </p:cNvSpPr>
          <p:nvPr>
            <p:ph type="subTitle" idx="1"/>
          </p:nvPr>
        </p:nvSpPr>
        <p:spPr>
          <a:xfrm>
            <a:off x="1358300" y="1833533"/>
            <a:ext cx="3550400" cy="533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9pPr>
          </a:lstStyle>
          <a:p>
            <a:endParaRPr/>
          </a:p>
        </p:txBody>
      </p:sp>
      <p:sp>
        <p:nvSpPr>
          <p:cNvPr id="1373" name="Google Shape;1373;p18"/>
          <p:cNvSpPr txBox="1">
            <a:spLocks noGrp="1"/>
          </p:cNvSpPr>
          <p:nvPr>
            <p:ph type="subTitle" idx="2"/>
          </p:nvPr>
        </p:nvSpPr>
        <p:spPr>
          <a:xfrm>
            <a:off x="1358300" y="3962733"/>
            <a:ext cx="3550400" cy="533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occhi"/>
              <a:buNone/>
              <a:defRPr sz="2667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9pPr>
          </a:lstStyle>
          <a:p>
            <a:endParaRPr/>
          </a:p>
        </p:txBody>
      </p:sp>
      <p:sp>
        <p:nvSpPr>
          <p:cNvPr id="1374" name="Google Shape;1374;p18"/>
          <p:cNvSpPr txBox="1">
            <a:spLocks noGrp="1"/>
          </p:cNvSpPr>
          <p:nvPr>
            <p:ph type="subTitle" idx="3"/>
          </p:nvPr>
        </p:nvSpPr>
        <p:spPr>
          <a:xfrm>
            <a:off x="1358300" y="2470684"/>
            <a:ext cx="355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5" name="Google Shape;1375;p18"/>
          <p:cNvSpPr txBox="1">
            <a:spLocks noGrp="1"/>
          </p:cNvSpPr>
          <p:nvPr>
            <p:ph type="subTitle" idx="4"/>
          </p:nvPr>
        </p:nvSpPr>
        <p:spPr>
          <a:xfrm>
            <a:off x="1358300" y="4591784"/>
            <a:ext cx="355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6" name="Google Shape;1376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77" name="Google Shape;1377;p18"/>
          <p:cNvSpPr/>
          <p:nvPr/>
        </p:nvSpPr>
        <p:spPr>
          <a:xfrm rot="5400000">
            <a:off x="544475" y="5674362"/>
            <a:ext cx="599381" cy="1334975"/>
          </a:xfrm>
          <a:custGeom>
            <a:avLst/>
            <a:gdLst/>
            <a:ahLst/>
            <a:cxnLst/>
            <a:rect l="l" t="t" r="r" b="b"/>
            <a:pathLst>
              <a:path w="26838" h="59775" extrusionOk="0">
                <a:moveTo>
                  <a:pt x="15906" y="0"/>
                </a:moveTo>
                <a:cubicBezTo>
                  <a:pt x="15854" y="0"/>
                  <a:pt x="15800" y="2"/>
                  <a:pt x="15747" y="5"/>
                </a:cubicBezTo>
                <a:cubicBezTo>
                  <a:pt x="13681" y="120"/>
                  <a:pt x="12572" y="1535"/>
                  <a:pt x="11922" y="3256"/>
                </a:cubicBezTo>
                <a:cubicBezTo>
                  <a:pt x="12614" y="2391"/>
                  <a:pt x="14401" y="870"/>
                  <a:pt x="16235" y="870"/>
                </a:cubicBezTo>
                <a:cubicBezTo>
                  <a:pt x="16429" y="870"/>
                  <a:pt x="16624" y="887"/>
                  <a:pt x="16817" y="923"/>
                </a:cubicBezTo>
                <a:cubicBezTo>
                  <a:pt x="16765" y="919"/>
                  <a:pt x="16712" y="917"/>
                  <a:pt x="16658" y="917"/>
                </a:cubicBezTo>
                <a:cubicBezTo>
                  <a:pt x="14767" y="917"/>
                  <a:pt x="12357" y="3491"/>
                  <a:pt x="11501" y="5016"/>
                </a:cubicBezTo>
                <a:lnTo>
                  <a:pt x="11081" y="5245"/>
                </a:lnTo>
                <a:cubicBezTo>
                  <a:pt x="10736" y="5475"/>
                  <a:pt x="10392" y="5704"/>
                  <a:pt x="10048" y="5972"/>
                </a:cubicBezTo>
                <a:cubicBezTo>
                  <a:pt x="9704" y="6239"/>
                  <a:pt x="9398" y="6545"/>
                  <a:pt x="9092" y="6851"/>
                </a:cubicBezTo>
                <a:cubicBezTo>
                  <a:pt x="8786" y="7157"/>
                  <a:pt x="8518" y="7463"/>
                  <a:pt x="8250" y="7808"/>
                </a:cubicBezTo>
                <a:cubicBezTo>
                  <a:pt x="7753" y="8496"/>
                  <a:pt x="7332" y="9261"/>
                  <a:pt x="7065" y="10064"/>
                </a:cubicBezTo>
                <a:cubicBezTo>
                  <a:pt x="6759" y="10867"/>
                  <a:pt x="6606" y="11709"/>
                  <a:pt x="6606" y="12588"/>
                </a:cubicBezTo>
                <a:cubicBezTo>
                  <a:pt x="6529" y="13430"/>
                  <a:pt x="6644" y="14271"/>
                  <a:pt x="6912" y="15113"/>
                </a:cubicBezTo>
                <a:cubicBezTo>
                  <a:pt x="7371" y="16757"/>
                  <a:pt x="8442" y="18210"/>
                  <a:pt x="9933" y="19090"/>
                </a:cubicBezTo>
                <a:cubicBezTo>
                  <a:pt x="10736" y="19549"/>
                  <a:pt x="11616" y="19817"/>
                  <a:pt x="12534" y="19817"/>
                </a:cubicBezTo>
                <a:cubicBezTo>
                  <a:pt x="12315" y="19837"/>
                  <a:pt x="12098" y="19847"/>
                  <a:pt x="11884" y="19847"/>
                </a:cubicBezTo>
                <a:cubicBezTo>
                  <a:pt x="10083" y="19847"/>
                  <a:pt x="8470" y="19170"/>
                  <a:pt x="7103" y="18555"/>
                </a:cubicBezTo>
                <a:cubicBezTo>
                  <a:pt x="6608" y="18335"/>
                  <a:pt x="6126" y="18247"/>
                  <a:pt x="5675" y="18247"/>
                </a:cubicBezTo>
                <a:cubicBezTo>
                  <a:pt x="3934" y="18247"/>
                  <a:pt x="2669" y="19557"/>
                  <a:pt x="2972" y="19587"/>
                </a:cubicBezTo>
                <a:cubicBezTo>
                  <a:pt x="4120" y="19740"/>
                  <a:pt x="4387" y="21117"/>
                  <a:pt x="5573" y="21844"/>
                </a:cubicBezTo>
                <a:cubicBezTo>
                  <a:pt x="6386" y="22365"/>
                  <a:pt x="7205" y="22586"/>
                  <a:pt x="8006" y="22586"/>
                </a:cubicBezTo>
                <a:cubicBezTo>
                  <a:pt x="9202" y="22586"/>
                  <a:pt x="10356" y="22095"/>
                  <a:pt x="11386" y="21385"/>
                </a:cubicBezTo>
                <a:lnTo>
                  <a:pt x="11386" y="21385"/>
                </a:lnTo>
                <a:cubicBezTo>
                  <a:pt x="10873" y="21532"/>
                  <a:pt x="10088" y="21656"/>
                  <a:pt x="9221" y="21656"/>
                </a:cubicBezTo>
                <a:cubicBezTo>
                  <a:pt x="7830" y="21656"/>
                  <a:pt x="6227" y="21336"/>
                  <a:pt x="5191" y="20276"/>
                </a:cubicBezTo>
                <a:lnTo>
                  <a:pt x="5191" y="20276"/>
                </a:lnTo>
                <a:cubicBezTo>
                  <a:pt x="5869" y="20844"/>
                  <a:pt x="6940" y="21060"/>
                  <a:pt x="8101" y="21060"/>
                </a:cubicBezTo>
                <a:cubicBezTo>
                  <a:pt x="10147" y="21060"/>
                  <a:pt x="12476" y="20388"/>
                  <a:pt x="13452" y="19779"/>
                </a:cubicBezTo>
                <a:cubicBezTo>
                  <a:pt x="13949" y="19702"/>
                  <a:pt x="14408" y="19587"/>
                  <a:pt x="14829" y="19396"/>
                </a:cubicBezTo>
                <a:cubicBezTo>
                  <a:pt x="15249" y="19243"/>
                  <a:pt x="15594" y="19014"/>
                  <a:pt x="15938" y="18746"/>
                </a:cubicBezTo>
                <a:cubicBezTo>
                  <a:pt x="16282" y="18478"/>
                  <a:pt x="16550" y="18172"/>
                  <a:pt x="16779" y="17828"/>
                </a:cubicBezTo>
                <a:cubicBezTo>
                  <a:pt x="17276" y="17101"/>
                  <a:pt x="17506" y="16260"/>
                  <a:pt x="17468" y="15419"/>
                </a:cubicBezTo>
                <a:cubicBezTo>
                  <a:pt x="17429" y="14577"/>
                  <a:pt x="17123" y="13774"/>
                  <a:pt x="16664" y="13086"/>
                </a:cubicBezTo>
                <a:cubicBezTo>
                  <a:pt x="16167" y="12397"/>
                  <a:pt x="15479" y="11900"/>
                  <a:pt x="14637" y="11709"/>
                </a:cubicBezTo>
                <a:lnTo>
                  <a:pt x="14637" y="11709"/>
                </a:lnTo>
                <a:cubicBezTo>
                  <a:pt x="15441" y="11938"/>
                  <a:pt x="16129" y="12435"/>
                  <a:pt x="16550" y="13124"/>
                </a:cubicBezTo>
                <a:cubicBezTo>
                  <a:pt x="17009" y="13812"/>
                  <a:pt x="17238" y="14615"/>
                  <a:pt x="17276" y="15457"/>
                </a:cubicBezTo>
                <a:cubicBezTo>
                  <a:pt x="17276" y="16260"/>
                  <a:pt x="17047" y="17025"/>
                  <a:pt x="16588" y="17713"/>
                </a:cubicBezTo>
                <a:cubicBezTo>
                  <a:pt x="16358" y="18019"/>
                  <a:pt x="16091" y="18325"/>
                  <a:pt x="15747" y="18555"/>
                </a:cubicBezTo>
                <a:cubicBezTo>
                  <a:pt x="15441" y="18784"/>
                  <a:pt x="15096" y="18975"/>
                  <a:pt x="14714" y="19128"/>
                </a:cubicBezTo>
                <a:cubicBezTo>
                  <a:pt x="14098" y="19381"/>
                  <a:pt x="13443" y="19503"/>
                  <a:pt x="12790" y="19503"/>
                </a:cubicBezTo>
                <a:cubicBezTo>
                  <a:pt x="11860" y="19503"/>
                  <a:pt x="10933" y="19256"/>
                  <a:pt x="10124" y="18784"/>
                </a:cubicBezTo>
                <a:cubicBezTo>
                  <a:pt x="8786" y="17905"/>
                  <a:pt x="7830" y="16528"/>
                  <a:pt x="7409" y="14998"/>
                </a:cubicBezTo>
                <a:cubicBezTo>
                  <a:pt x="7218" y="14233"/>
                  <a:pt x="7103" y="13430"/>
                  <a:pt x="7179" y="12627"/>
                </a:cubicBezTo>
                <a:cubicBezTo>
                  <a:pt x="7179" y="11862"/>
                  <a:pt x="7371" y="11058"/>
                  <a:pt x="7638" y="10332"/>
                </a:cubicBezTo>
                <a:cubicBezTo>
                  <a:pt x="7791" y="9911"/>
                  <a:pt x="7983" y="9490"/>
                  <a:pt x="8212" y="9146"/>
                </a:cubicBezTo>
                <a:lnTo>
                  <a:pt x="8212" y="9146"/>
                </a:lnTo>
                <a:cubicBezTo>
                  <a:pt x="7983" y="9949"/>
                  <a:pt x="7906" y="10905"/>
                  <a:pt x="8403" y="11556"/>
                </a:cubicBezTo>
                <a:cubicBezTo>
                  <a:pt x="8939" y="12321"/>
                  <a:pt x="9436" y="12129"/>
                  <a:pt x="9895" y="12550"/>
                </a:cubicBezTo>
                <a:cubicBezTo>
                  <a:pt x="9902" y="12557"/>
                  <a:pt x="9911" y="12560"/>
                  <a:pt x="9922" y="12560"/>
                </a:cubicBezTo>
                <a:cubicBezTo>
                  <a:pt x="10158" y="12560"/>
                  <a:pt x="11256" y="11072"/>
                  <a:pt x="10124" y="9758"/>
                </a:cubicBezTo>
                <a:cubicBezTo>
                  <a:pt x="9665" y="9223"/>
                  <a:pt x="9283" y="8649"/>
                  <a:pt x="8939" y="8075"/>
                </a:cubicBezTo>
                <a:cubicBezTo>
                  <a:pt x="9130" y="7846"/>
                  <a:pt x="9359" y="7578"/>
                  <a:pt x="9551" y="7349"/>
                </a:cubicBezTo>
                <a:cubicBezTo>
                  <a:pt x="10124" y="6813"/>
                  <a:pt x="10775" y="6316"/>
                  <a:pt x="11425" y="5933"/>
                </a:cubicBezTo>
                <a:cubicBezTo>
                  <a:pt x="11769" y="5742"/>
                  <a:pt x="12151" y="5551"/>
                  <a:pt x="12496" y="5398"/>
                </a:cubicBezTo>
                <a:cubicBezTo>
                  <a:pt x="12878" y="5245"/>
                  <a:pt x="13261" y="5130"/>
                  <a:pt x="13605" y="5054"/>
                </a:cubicBezTo>
                <a:cubicBezTo>
                  <a:pt x="13987" y="4977"/>
                  <a:pt x="14408" y="4901"/>
                  <a:pt x="14790" y="4901"/>
                </a:cubicBezTo>
                <a:cubicBezTo>
                  <a:pt x="14982" y="4882"/>
                  <a:pt x="15175" y="4872"/>
                  <a:pt x="15369" y="4872"/>
                </a:cubicBezTo>
                <a:cubicBezTo>
                  <a:pt x="15952" y="4872"/>
                  <a:pt x="16540" y="4958"/>
                  <a:pt x="17085" y="5130"/>
                </a:cubicBezTo>
                <a:cubicBezTo>
                  <a:pt x="17850" y="5322"/>
                  <a:pt x="18577" y="5628"/>
                  <a:pt x="19265" y="6048"/>
                </a:cubicBezTo>
                <a:cubicBezTo>
                  <a:pt x="20604" y="6851"/>
                  <a:pt x="21713" y="8037"/>
                  <a:pt x="22440" y="9414"/>
                </a:cubicBezTo>
                <a:cubicBezTo>
                  <a:pt x="22746" y="10026"/>
                  <a:pt x="23013" y="10714"/>
                  <a:pt x="23166" y="11403"/>
                </a:cubicBezTo>
                <a:cubicBezTo>
                  <a:pt x="22975" y="11135"/>
                  <a:pt x="22707" y="10944"/>
                  <a:pt x="22440" y="10829"/>
                </a:cubicBezTo>
                <a:cubicBezTo>
                  <a:pt x="22136" y="10691"/>
                  <a:pt x="21898" y="10653"/>
                  <a:pt x="21688" y="10653"/>
                </a:cubicBezTo>
                <a:cubicBezTo>
                  <a:pt x="21422" y="10653"/>
                  <a:pt x="21203" y="10714"/>
                  <a:pt x="20957" y="10714"/>
                </a:cubicBezTo>
                <a:cubicBezTo>
                  <a:pt x="20858" y="10714"/>
                  <a:pt x="20755" y="10704"/>
                  <a:pt x="20642" y="10676"/>
                </a:cubicBezTo>
                <a:cubicBezTo>
                  <a:pt x="20640" y="10676"/>
                  <a:pt x="20638" y="10675"/>
                  <a:pt x="20635" y="10675"/>
                </a:cubicBezTo>
                <a:cubicBezTo>
                  <a:pt x="20408" y="10675"/>
                  <a:pt x="20161" y="12632"/>
                  <a:pt x="21866" y="13238"/>
                </a:cubicBezTo>
                <a:cubicBezTo>
                  <a:pt x="22363" y="13391"/>
                  <a:pt x="22822" y="13621"/>
                  <a:pt x="23281" y="13850"/>
                </a:cubicBezTo>
                <a:cubicBezTo>
                  <a:pt x="23281" y="13889"/>
                  <a:pt x="23281" y="13889"/>
                  <a:pt x="23281" y="13927"/>
                </a:cubicBezTo>
                <a:cubicBezTo>
                  <a:pt x="23051" y="15495"/>
                  <a:pt x="22478" y="16987"/>
                  <a:pt x="21636" y="18287"/>
                </a:cubicBezTo>
                <a:cubicBezTo>
                  <a:pt x="20757" y="19626"/>
                  <a:pt x="19686" y="20849"/>
                  <a:pt x="18462" y="21882"/>
                </a:cubicBezTo>
                <a:cubicBezTo>
                  <a:pt x="16014" y="23986"/>
                  <a:pt x="13108" y="25554"/>
                  <a:pt x="10392" y="27466"/>
                </a:cubicBezTo>
                <a:cubicBezTo>
                  <a:pt x="9283" y="28231"/>
                  <a:pt x="8212" y="29072"/>
                  <a:pt x="7218" y="30028"/>
                </a:cubicBezTo>
                <a:cubicBezTo>
                  <a:pt x="6744" y="30236"/>
                  <a:pt x="6246" y="30336"/>
                  <a:pt x="5755" y="30336"/>
                </a:cubicBezTo>
                <a:cubicBezTo>
                  <a:pt x="4621" y="30336"/>
                  <a:pt x="3525" y="29804"/>
                  <a:pt x="2858" y="28843"/>
                </a:cubicBezTo>
                <a:cubicBezTo>
                  <a:pt x="2806" y="28768"/>
                  <a:pt x="2767" y="28736"/>
                  <a:pt x="2739" y="28736"/>
                </a:cubicBezTo>
                <a:cubicBezTo>
                  <a:pt x="2584" y="28736"/>
                  <a:pt x="2789" y="29763"/>
                  <a:pt x="3049" y="29990"/>
                </a:cubicBezTo>
                <a:cubicBezTo>
                  <a:pt x="2686" y="29854"/>
                  <a:pt x="2392" y="29811"/>
                  <a:pt x="2142" y="29811"/>
                </a:cubicBezTo>
                <a:cubicBezTo>
                  <a:pt x="1697" y="29811"/>
                  <a:pt x="1391" y="29948"/>
                  <a:pt x="1083" y="29948"/>
                </a:cubicBezTo>
                <a:cubicBezTo>
                  <a:pt x="834" y="29948"/>
                  <a:pt x="583" y="29858"/>
                  <a:pt x="257" y="29531"/>
                </a:cubicBezTo>
                <a:cubicBezTo>
                  <a:pt x="242" y="29518"/>
                  <a:pt x="230" y="29512"/>
                  <a:pt x="220" y="29512"/>
                </a:cubicBezTo>
                <a:cubicBezTo>
                  <a:pt x="0" y="29512"/>
                  <a:pt x="748" y="32289"/>
                  <a:pt x="3453" y="32289"/>
                </a:cubicBezTo>
                <a:cubicBezTo>
                  <a:pt x="3640" y="32289"/>
                  <a:pt x="3837" y="32275"/>
                  <a:pt x="4043" y="32247"/>
                </a:cubicBezTo>
                <a:cubicBezTo>
                  <a:pt x="4579" y="32132"/>
                  <a:pt x="5114" y="31941"/>
                  <a:pt x="5611" y="31673"/>
                </a:cubicBezTo>
                <a:lnTo>
                  <a:pt x="5611" y="31673"/>
                </a:lnTo>
                <a:cubicBezTo>
                  <a:pt x="4808" y="32629"/>
                  <a:pt x="4120" y="33700"/>
                  <a:pt x="3584" y="34886"/>
                </a:cubicBezTo>
                <a:cubicBezTo>
                  <a:pt x="2169" y="38022"/>
                  <a:pt x="1863" y="41541"/>
                  <a:pt x="2705" y="44906"/>
                </a:cubicBezTo>
                <a:cubicBezTo>
                  <a:pt x="2705" y="45021"/>
                  <a:pt x="2743" y="45136"/>
                  <a:pt x="2781" y="45250"/>
                </a:cubicBezTo>
                <a:cubicBezTo>
                  <a:pt x="2016" y="45977"/>
                  <a:pt x="1251" y="47201"/>
                  <a:pt x="1481" y="48195"/>
                </a:cubicBezTo>
                <a:cubicBezTo>
                  <a:pt x="1710" y="49228"/>
                  <a:pt x="2246" y="49266"/>
                  <a:pt x="2552" y="49878"/>
                </a:cubicBezTo>
                <a:cubicBezTo>
                  <a:pt x="2561" y="49903"/>
                  <a:pt x="2589" y="49915"/>
                  <a:pt x="2629" y="49915"/>
                </a:cubicBezTo>
                <a:cubicBezTo>
                  <a:pt x="2906" y="49915"/>
                  <a:pt x="3810" y="49354"/>
                  <a:pt x="4043" y="48387"/>
                </a:cubicBezTo>
                <a:cubicBezTo>
                  <a:pt x="5114" y="50299"/>
                  <a:pt x="6606" y="51905"/>
                  <a:pt x="8403" y="53167"/>
                </a:cubicBezTo>
                <a:cubicBezTo>
                  <a:pt x="9818" y="54123"/>
                  <a:pt x="11386" y="54812"/>
                  <a:pt x="13069" y="55194"/>
                </a:cubicBezTo>
                <a:cubicBezTo>
                  <a:pt x="13884" y="55343"/>
                  <a:pt x="14699" y="55427"/>
                  <a:pt x="15514" y="55427"/>
                </a:cubicBezTo>
                <a:cubicBezTo>
                  <a:pt x="15961" y="55427"/>
                  <a:pt x="16409" y="55402"/>
                  <a:pt x="16856" y="55347"/>
                </a:cubicBezTo>
                <a:lnTo>
                  <a:pt x="16856" y="55347"/>
                </a:lnTo>
                <a:cubicBezTo>
                  <a:pt x="15823" y="55539"/>
                  <a:pt x="14829" y="55615"/>
                  <a:pt x="13796" y="55653"/>
                </a:cubicBezTo>
                <a:cubicBezTo>
                  <a:pt x="10883" y="55728"/>
                  <a:pt x="9757" y="58757"/>
                  <a:pt x="10097" y="58757"/>
                </a:cubicBezTo>
                <a:cubicBezTo>
                  <a:pt x="10105" y="58757"/>
                  <a:pt x="10114" y="58755"/>
                  <a:pt x="10124" y="58751"/>
                </a:cubicBezTo>
                <a:cubicBezTo>
                  <a:pt x="10298" y="58692"/>
                  <a:pt x="10466" y="58666"/>
                  <a:pt x="10631" y="58666"/>
                </a:cubicBezTo>
                <a:cubicBezTo>
                  <a:pt x="11632" y="58666"/>
                  <a:pt x="12532" y="59614"/>
                  <a:pt x="13911" y="59746"/>
                </a:cubicBezTo>
                <a:cubicBezTo>
                  <a:pt x="14110" y="59765"/>
                  <a:pt x="14305" y="59775"/>
                  <a:pt x="14494" y="59775"/>
                </a:cubicBezTo>
                <a:cubicBezTo>
                  <a:pt x="16882" y="59775"/>
                  <a:pt x="18473" y="58255"/>
                  <a:pt x="19571" y="56342"/>
                </a:cubicBezTo>
                <a:lnTo>
                  <a:pt x="19571" y="56342"/>
                </a:lnTo>
                <a:cubicBezTo>
                  <a:pt x="18610" y="57210"/>
                  <a:pt x="16369" y="58580"/>
                  <a:pt x="14189" y="58580"/>
                </a:cubicBezTo>
                <a:cubicBezTo>
                  <a:pt x="13679" y="58580"/>
                  <a:pt x="13173" y="58505"/>
                  <a:pt x="12687" y="58331"/>
                </a:cubicBezTo>
                <a:lnTo>
                  <a:pt x="12687" y="58331"/>
                </a:lnTo>
                <a:cubicBezTo>
                  <a:pt x="12912" y="58385"/>
                  <a:pt x="13148" y="58411"/>
                  <a:pt x="13393" y="58411"/>
                </a:cubicBezTo>
                <a:cubicBezTo>
                  <a:pt x="15723" y="58411"/>
                  <a:pt x="18806" y="56095"/>
                  <a:pt x="20260" y="54468"/>
                </a:cubicBezTo>
                <a:cubicBezTo>
                  <a:pt x="21177" y="54085"/>
                  <a:pt x="22057" y="53550"/>
                  <a:pt x="22822" y="52938"/>
                </a:cubicBezTo>
                <a:cubicBezTo>
                  <a:pt x="24161" y="51867"/>
                  <a:pt x="25231" y="50452"/>
                  <a:pt x="25882" y="48846"/>
                </a:cubicBezTo>
                <a:cubicBezTo>
                  <a:pt x="26570" y="47277"/>
                  <a:pt x="26838" y="45556"/>
                  <a:pt x="26685" y="43835"/>
                </a:cubicBezTo>
                <a:cubicBezTo>
                  <a:pt x="26532" y="42114"/>
                  <a:pt x="25882" y="40470"/>
                  <a:pt x="24811" y="39093"/>
                </a:cubicBezTo>
                <a:cubicBezTo>
                  <a:pt x="23778" y="37754"/>
                  <a:pt x="22363" y="36722"/>
                  <a:pt x="20757" y="36071"/>
                </a:cubicBezTo>
                <a:cubicBezTo>
                  <a:pt x="19809" y="35688"/>
                  <a:pt x="18808" y="35504"/>
                  <a:pt x="17809" y="35504"/>
                </a:cubicBezTo>
                <a:cubicBezTo>
                  <a:pt x="17115" y="35504"/>
                  <a:pt x="16421" y="35593"/>
                  <a:pt x="15747" y="35765"/>
                </a:cubicBezTo>
                <a:cubicBezTo>
                  <a:pt x="14102" y="36224"/>
                  <a:pt x="12610" y="37180"/>
                  <a:pt x="11539" y="38481"/>
                </a:cubicBezTo>
                <a:cubicBezTo>
                  <a:pt x="10660" y="39475"/>
                  <a:pt x="10086" y="40661"/>
                  <a:pt x="9818" y="41923"/>
                </a:cubicBezTo>
                <a:cubicBezTo>
                  <a:pt x="9933" y="39858"/>
                  <a:pt x="10928" y="38175"/>
                  <a:pt x="11845" y="36760"/>
                </a:cubicBezTo>
                <a:cubicBezTo>
                  <a:pt x="13195" y="34699"/>
                  <a:pt x="11774" y="32474"/>
                  <a:pt x="11472" y="32474"/>
                </a:cubicBezTo>
                <a:cubicBezTo>
                  <a:pt x="11449" y="32474"/>
                  <a:pt x="11433" y="32487"/>
                  <a:pt x="11425" y="32514"/>
                </a:cubicBezTo>
                <a:cubicBezTo>
                  <a:pt x="11119" y="33624"/>
                  <a:pt x="9742" y="33700"/>
                  <a:pt x="8786" y="34771"/>
                </a:cubicBezTo>
                <a:cubicBezTo>
                  <a:pt x="7256" y="36569"/>
                  <a:pt x="7524" y="38672"/>
                  <a:pt x="8442" y="40584"/>
                </a:cubicBezTo>
                <a:cubicBezTo>
                  <a:pt x="8250" y="39208"/>
                  <a:pt x="8480" y="36033"/>
                  <a:pt x="10430" y="34580"/>
                </a:cubicBezTo>
                <a:lnTo>
                  <a:pt x="10430" y="34580"/>
                </a:lnTo>
                <a:cubicBezTo>
                  <a:pt x="8633" y="36224"/>
                  <a:pt x="9015" y="41043"/>
                  <a:pt x="9704" y="42764"/>
                </a:cubicBezTo>
                <a:cubicBezTo>
                  <a:pt x="9665" y="42879"/>
                  <a:pt x="9665" y="42994"/>
                  <a:pt x="9665" y="43109"/>
                </a:cubicBezTo>
                <a:cubicBezTo>
                  <a:pt x="9589" y="44791"/>
                  <a:pt x="10201" y="46436"/>
                  <a:pt x="11348" y="47698"/>
                </a:cubicBezTo>
                <a:cubicBezTo>
                  <a:pt x="12283" y="48696"/>
                  <a:pt x="13600" y="49236"/>
                  <a:pt x="14966" y="49236"/>
                </a:cubicBezTo>
                <a:cubicBezTo>
                  <a:pt x="15276" y="49236"/>
                  <a:pt x="15588" y="49208"/>
                  <a:pt x="15899" y="49152"/>
                </a:cubicBezTo>
                <a:lnTo>
                  <a:pt x="15899" y="49152"/>
                </a:lnTo>
                <a:cubicBezTo>
                  <a:pt x="15622" y="49191"/>
                  <a:pt x="15350" y="49212"/>
                  <a:pt x="15080" y="49212"/>
                </a:cubicBezTo>
                <a:cubicBezTo>
                  <a:pt x="14568" y="49212"/>
                  <a:pt x="14067" y="49136"/>
                  <a:pt x="13566" y="48960"/>
                </a:cubicBezTo>
                <a:cubicBezTo>
                  <a:pt x="13566" y="48425"/>
                  <a:pt x="13605" y="47928"/>
                  <a:pt x="13681" y="47392"/>
                </a:cubicBezTo>
                <a:cubicBezTo>
                  <a:pt x="13848" y="46259"/>
                  <a:pt x="12854" y="45794"/>
                  <a:pt x="12544" y="45794"/>
                </a:cubicBezTo>
                <a:cubicBezTo>
                  <a:pt x="12498" y="45794"/>
                  <a:pt x="12467" y="45804"/>
                  <a:pt x="12457" y="45824"/>
                </a:cubicBezTo>
                <a:cubicBezTo>
                  <a:pt x="12343" y="46245"/>
                  <a:pt x="11998" y="46283"/>
                  <a:pt x="11960" y="47010"/>
                </a:cubicBezTo>
                <a:cubicBezTo>
                  <a:pt x="11922" y="47775"/>
                  <a:pt x="12534" y="48425"/>
                  <a:pt x="13108" y="48769"/>
                </a:cubicBezTo>
                <a:cubicBezTo>
                  <a:pt x="12496" y="48463"/>
                  <a:pt x="11922" y="48081"/>
                  <a:pt x="11463" y="47583"/>
                </a:cubicBezTo>
                <a:cubicBezTo>
                  <a:pt x="10392" y="46321"/>
                  <a:pt x="9857" y="44715"/>
                  <a:pt x="9971" y="43109"/>
                </a:cubicBezTo>
                <a:cubicBezTo>
                  <a:pt x="10086" y="41464"/>
                  <a:pt x="10736" y="39934"/>
                  <a:pt x="11845" y="38749"/>
                </a:cubicBezTo>
                <a:cubicBezTo>
                  <a:pt x="12916" y="37563"/>
                  <a:pt x="14331" y="36683"/>
                  <a:pt x="15861" y="36301"/>
                </a:cubicBezTo>
                <a:cubicBezTo>
                  <a:pt x="16320" y="36186"/>
                  <a:pt x="16817" y="36110"/>
                  <a:pt x="17276" y="36110"/>
                </a:cubicBezTo>
                <a:cubicBezTo>
                  <a:pt x="19839" y="37028"/>
                  <a:pt x="20718" y="40164"/>
                  <a:pt x="19036" y="42305"/>
                </a:cubicBezTo>
                <a:cubicBezTo>
                  <a:pt x="18876" y="42477"/>
                  <a:pt x="18933" y="42547"/>
                  <a:pt x="19091" y="42547"/>
                </a:cubicBezTo>
                <a:cubicBezTo>
                  <a:pt x="19427" y="42547"/>
                  <a:pt x="20218" y="42235"/>
                  <a:pt x="20374" y="41923"/>
                </a:cubicBezTo>
                <a:lnTo>
                  <a:pt x="20374" y="41923"/>
                </a:lnTo>
                <a:cubicBezTo>
                  <a:pt x="20030" y="44218"/>
                  <a:pt x="21369" y="44600"/>
                  <a:pt x="20451" y="46130"/>
                </a:cubicBezTo>
                <a:cubicBezTo>
                  <a:pt x="20413" y="46196"/>
                  <a:pt x="20446" y="46230"/>
                  <a:pt x="20530" y="46230"/>
                </a:cubicBezTo>
                <a:cubicBezTo>
                  <a:pt x="21127" y="46230"/>
                  <a:pt x="24307" y="44500"/>
                  <a:pt x="22898" y="40240"/>
                </a:cubicBezTo>
                <a:cubicBezTo>
                  <a:pt x="22325" y="38481"/>
                  <a:pt x="20604" y="36760"/>
                  <a:pt x="18003" y="36110"/>
                </a:cubicBezTo>
                <a:lnTo>
                  <a:pt x="18003" y="36110"/>
                </a:lnTo>
                <a:cubicBezTo>
                  <a:pt x="18883" y="36148"/>
                  <a:pt x="19724" y="36339"/>
                  <a:pt x="20527" y="36645"/>
                </a:cubicBezTo>
                <a:cubicBezTo>
                  <a:pt x="22019" y="37257"/>
                  <a:pt x="23281" y="38251"/>
                  <a:pt x="24275" y="39514"/>
                </a:cubicBezTo>
                <a:cubicBezTo>
                  <a:pt x="25231" y="40776"/>
                  <a:pt x="25805" y="42305"/>
                  <a:pt x="25920" y="43874"/>
                </a:cubicBezTo>
                <a:cubicBezTo>
                  <a:pt x="26035" y="45480"/>
                  <a:pt x="25729" y="47048"/>
                  <a:pt x="25117" y="48501"/>
                </a:cubicBezTo>
                <a:cubicBezTo>
                  <a:pt x="24467" y="49955"/>
                  <a:pt x="23472" y="51217"/>
                  <a:pt x="22248" y="52211"/>
                </a:cubicBezTo>
                <a:cubicBezTo>
                  <a:pt x="20986" y="53167"/>
                  <a:pt x="19533" y="53856"/>
                  <a:pt x="18003" y="54162"/>
                </a:cubicBezTo>
                <a:cubicBezTo>
                  <a:pt x="17176" y="54343"/>
                  <a:pt x="16337" y="54440"/>
                  <a:pt x="15506" y="54440"/>
                </a:cubicBezTo>
                <a:cubicBezTo>
                  <a:pt x="14761" y="54440"/>
                  <a:pt x="14021" y="54363"/>
                  <a:pt x="13299" y="54200"/>
                </a:cubicBezTo>
                <a:cubicBezTo>
                  <a:pt x="11731" y="53856"/>
                  <a:pt x="10277" y="53206"/>
                  <a:pt x="8977" y="52288"/>
                </a:cubicBezTo>
                <a:cubicBezTo>
                  <a:pt x="6338" y="50490"/>
                  <a:pt x="4502" y="47736"/>
                  <a:pt x="3737" y="44638"/>
                </a:cubicBezTo>
                <a:cubicBezTo>
                  <a:pt x="2590" y="39934"/>
                  <a:pt x="3929" y="34962"/>
                  <a:pt x="7294" y="31444"/>
                </a:cubicBezTo>
                <a:cubicBezTo>
                  <a:pt x="8403" y="30296"/>
                  <a:pt x="9665" y="29264"/>
                  <a:pt x="11004" y="28346"/>
                </a:cubicBezTo>
                <a:cubicBezTo>
                  <a:pt x="13069" y="26892"/>
                  <a:pt x="15288" y="25592"/>
                  <a:pt x="17391" y="24024"/>
                </a:cubicBezTo>
                <a:lnTo>
                  <a:pt x="17391" y="24024"/>
                </a:lnTo>
                <a:cubicBezTo>
                  <a:pt x="17162" y="24406"/>
                  <a:pt x="16970" y="24827"/>
                  <a:pt x="16856" y="25286"/>
                </a:cubicBezTo>
                <a:cubicBezTo>
                  <a:pt x="16473" y="26969"/>
                  <a:pt x="16970" y="28690"/>
                  <a:pt x="18194" y="29914"/>
                </a:cubicBezTo>
                <a:cubicBezTo>
                  <a:pt x="19034" y="30680"/>
                  <a:pt x="20083" y="31064"/>
                  <a:pt x="21207" y="31064"/>
                </a:cubicBezTo>
                <a:cubicBezTo>
                  <a:pt x="21261" y="31064"/>
                  <a:pt x="21315" y="31063"/>
                  <a:pt x="21369" y="31061"/>
                </a:cubicBezTo>
                <a:cubicBezTo>
                  <a:pt x="21942" y="31023"/>
                  <a:pt x="22516" y="30870"/>
                  <a:pt x="23051" y="30602"/>
                </a:cubicBezTo>
                <a:cubicBezTo>
                  <a:pt x="23587" y="30296"/>
                  <a:pt x="24008" y="29876"/>
                  <a:pt x="24352" y="29378"/>
                </a:cubicBezTo>
                <a:cubicBezTo>
                  <a:pt x="24658" y="28919"/>
                  <a:pt x="24849" y="28346"/>
                  <a:pt x="24926" y="27772"/>
                </a:cubicBezTo>
                <a:cubicBezTo>
                  <a:pt x="25002" y="27160"/>
                  <a:pt x="24926" y="26586"/>
                  <a:pt x="24696" y="26051"/>
                </a:cubicBezTo>
                <a:cubicBezTo>
                  <a:pt x="24199" y="24980"/>
                  <a:pt x="23166" y="24292"/>
                  <a:pt x="21981" y="24215"/>
                </a:cubicBezTo>
                <a:cubicBezTo>
                  <a:pt x="21926" y="24211"/>
                  <a:pt x="21872" y="24209"/>
                  <a:pt x="21817" y="24209"/>
                </a:cubicBezTo>
                <a:cubicBezTo>
                  <a:pt x="21330" y="24209"/>
                  <a:pt x="20825" y="24361"/>
                  <a:pt x="20413" y="24636"/>
                </a:cubicBezTo>
                <a:cubicBezTo>
                  <a:pt x="19954" y="24904"/>
                  <a:pt x="19648" y="25362"/>
                  <a:pt x="19571" y="25898"/>
                </a:cubicBezTo>
                <a:cubicBezTo>
                  <a:pt x="19724" y="25439"/>
                  <a:pt x="20107" y="25095"/>
                  <a:pt x="20565" y="24904"/>
                </a:cubicBezTo>
                <a:cubicBezTo>
                  <a:pt x="20853" y="24773"/>
                  <a:pt x="21176" y="24714"/>
                  <a:pt x="21499" y="24714"/>
                </a:cubicBezTo>
                <a:cubicBezTo>
                  <a:pt x="21648" y="24714"/>
                  <a:pt x="21797" y="24726"/>
                  <a:pt x="21942" y="24751"/>
                </a:cubicBezTo>
                <a:cubicBezTo>
                  <a:pt x="22822" y="24904"/>
                  <a:pt x="23549" y="25515"/>
                  <a:pt x="23893" y="26357"/>
                </a:cubicBezTo>
                <a:cubicBezTo>
                  <a:pt x="24237" y="27619"/>
                  <a:pt x="23702" y="28996"/>
                  <a:pt x="22554" y="29608"/>
                </a:cubicBezTo>
                <a:cubicBezTo>
                  <a:pt x="22172" y="29799"/>
                  <a:pt x="21751" y="29914"/>
                  <a:pt x="21330" y="29952"/>
                </a:cubicBezTo>
                <a:cubicBezTo>
                  <a:pt x="21281" y="29954"/>
                  <a:pt x="21232" y="29955"/>
                  <a:pt x="21183" y="29955"/>
                </a:cubicBezTo>
                <a:cubicBezTo>
                  <a:pt x="20353" y="29955"/>
                  <a:pt x="19535" y="29652"/>
                  <a:pt x="18921" y="29111"/>
                </a:cubicBezTo>
                <a:cubicBezTo>
                  <a:pt x="18232" y="28499"/>
                  <a:pt x="17774" y="27657"/>
                  <a:pt x="17621" y="26778"/>
                </a:cubicBezTo>
                <a:cubicBezTo>
                  <a:pt x="17544" y="26319"/>
                  <a:pt x="17544" y="25860"/>
                  <a:pt x="17582" y="25401"/>
                </a:cubicBezTo>
                <a:cubicBezTo>
                  <a:pt x="17659" y="24904"/>
                  <a:pt x="17812" y="24445"/>
                  <a:pt x="18003" y="24024"/>
                </a:cubicBezTo>
                <a:cubicBezTo>
                  <a:pt x="18156" y="23718"/>
                  <a:pt x="18309" y="23412"/>
                  <a:pt x="18500" y="23144"/>
                </a:cubicBezTo>
                <a:cubicBezTo>
                  <a:pt x="18691" y="22953"/>
                  <a:pt x="18921" y="22800"/>
                  <a:pt x="19112" y="22609"/>
                </a:cubicBezTo>
                <a:cubicBezTo>
                  <a:pt x="20451" y="21500"/>
                  <a:pt x="21560" y="20199"/>
                  <a:pt x="22478" y="18784"/>
                </a:cubicBezTo>
                <a:cubicBezTo>
                  <a:pt x="23396" y="17331"/>
                  <a:pt x="24008" y="15686"/>
                  <a:pt x="24237" y="13965"/>
                </a:cubicBezTo>
                <a:cubicBezTo>
                  <a:pt x="24352" y="13124"/>
                  <a:pt x="24314" y="12244"/>
                  <a:pt x="24161" y="11364"/>
                </a:cubicBezTo>
                <a:cubicBezTo>
                  <a:pt x="24008" y="10523"/>
                  <a:pt x="23702" y="9682"/>
                  <a:pt x="23281" y="8917"/>
                </a:cubicBezTo>
                <a:cubicBezTo>
                  <a:pt x="22440" y="7387"/>
                  <a:pt x="21216" y="6125"/>
                  <a:pt x="19686" y="5245"/>
                </a:cubicBezTo>
                <a:cubicBezTo>
                  <a:pt x="18959" y="4786"/>
                  <a:pt x="18156" y="4480"/>
                  <a:pt x="17315" y="4251"/>
                </a:cubicBezTo>
                <a:cubicBezTo>
                  <a:pt x="16691" y="4109"/>
                  <a:pt x="16045" y="4030"/>
                  <a:pt x="15395" y="4030"/>
                </a:cubicBezTo>
                <a:cubicBezTo>
                  <a:pt x="15168" y="4030"/>
                  <a:pt x="14941" y="4040"/>
                  <a:pt x="14714" y="4059"/>
                </a:cubicBezTo>
                <a:cubicBezTo>
                  <a:pt x="14293" y="4098"/>
                  <a:pt x="13872" y="4136"/>
                  <a:pt x="13452" y="4251"/>
                </a:cubicBezTo>
                <a:cubicBezTo>
                  <a:pt x="13031" y="4365"/>
                  <a:pt x="12649" y="4480"/>
                  <a:pt x="12266" y="4671"/>
                </a:cubicBezTo>
                <a:cubicBezTo>
                  <a:pt x="13490" y="3830"/>
                  <a:pt x="14867" y="3295"/>
                  <a:pt x="16320" y="3103"/>
                </a:cubicBezTo>
                <a:cubicBezTo>
                  <a:pt x="18496" y="2698"/>
                  <a:pt x="19000" y="301"/>
                  <a:pt x="18760" y="301"/>
                </a:cubicBezTo>
                <a:cubicBezTo>
                  <a:pt x="18751" y="301"/>
                  <a:pt x="18741" y="304"/>
                  <a:pt x="18730" y="311"/>
                </a:cubicBezTo>
                <a:cubicBezTo>
                  <a:pt x="18539" y="411"/>
                  <a:pt x="18349" y="449"/>
                  <a:pt x="18155" y="449"/>
                </a:cubicBezTo>
                <a:cubicBezTo>
                  <a:pt x="17493" y="449"/>
                  <a:pt x="16789" y="0"/>
                  <a:pt x="15906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8" name="Google Shape;1378;p18"/>
          <p:cNvSpPr/>
          <p:nvPr/>
        </p:nvSpPr>
        <p:spPr>
          <a:xfrm rot="-5400000">
            <a:off x="11048146" y="-151334"/>
            <a:ext cx="599383" cy="1334975"/>
          </a:xfrm>
          <a:custGeom>
            <a:avLst/>
            <a:gdLst/>
            <a:ahLst/>
            <a:cxnLst/>
            <a:rect l="l" t="t" r="r" b="b"/>
            <a:pathLst>
              <a:path w="26838" h="59775" extrusionOk="0">
                <a:moveTo>
                  <a:pt x="15906" y="0"/>
                </a:moveTo>
                <a:cubicBezTo>
                  <a:pt x="15854" y="0"/>
                  <a:pt x="15800" y="2"/>
                  <a:pt x="15747" y="5"/>
                </a:cubicBezTo>
                <a:cubicBezTo>
                  <a:pt x="13681" y="120"/>
                  <a:pt x="12572" y="1535"/>
                  <a:pt x="11922" y="3256"/>
                </a:cubicBezTo>
                <a:cubicBezTo>
                  <a:pt x="12614" y="2391"/>
                  <a:pt x="14401" y="870"/>
                  <a:pt x="16235" y="870"/>
                </a:cubicBezTo>
                <a:cubicBezTo>
                  <a:pt x="16429" y="870"/>
                  <a:pt x="16624" y="887"/>
                  <a:pt x="16817" y="923"/>
                </a:cubicBezTo>
                <a:cubicBezTo>
                  <a:pt x="16765" y="919"/>
                  <a:pt x="16712" y="917"/>
                  <a:pt x="16658" y="917"/>
                </a:cubicBezTo>
                <a:cubicBezTo>
                  <a:pt x="14767" y="917"/>
                  <a:pt x="12357" y="3491"/>
                  <a:pt x="11501" y="5016"/>
                </a:cubicBezTo>
                <a:lnTo>
                  <a:pt x="11081" y="5245"/>
                </a:lnTo>
                <a:cubicBezTo>
                  <a:pt x="10736" y="5475"/>
                  <a:pt x="10392" y="5704"/>
                  <a:pt x="10048" y="5972"/>
                </a:cubicBezTo>
                <a:cubicBezTo>
                  <a:pt x="9704" y="6239"/>
                  <a:pt x="9398" y="6545"/>
                  <a:pt x="9092" y="6851"/>
                </a:cubicBezTo>
                <a:cubicBezTo>
                  <a:pt x="8786" y="7157"/>
                  <a:pt x="8518" y="7463"/>
                  <a:pt x="8250" y="7808"/>
                </a:cubicBezTo>
                <a:cubicBezTo>
                  <a:pt x="7753" y="8496"/>
                  <a:pt x="7332" y="9261"/>
                  <a:pt x="7065" y="10064"/>
                </a:cubicBezTo>
                <a:cubicBezTo>
                  <a:pt x="6759" y="10867"/>
                  <a:pt x="6606" y="11709"/>
                  <a:pt x="6606" y="12588"/>
                </a:cubicBezTo>
                <a:cubicBezTo>
                  <a:pt x="6529" y="13430"/>
                  <a:pt x="6644" y="14271"/>
                  <a:pt x="6912" y="15113"/>
                </a:cubicBezTo>
                <a:cubicBezTo>
                  <a:pt x="7371" y="16757"/>
                  <a:pt x="8442" y="18210"/>
                  <a:pt x="9933" y="19090"/>
                </a:cubicBezTo>
                <a:cubicBezTo>
                  <a:pt x="10736" y="19549"/>
                  <a:pt x="11616" y="19817"/>
                  <a:pt x="12534" y="19817"/>
                </a:cubicBezTo>
                <a:cubicBezTo>
                  <a:pt x="12315" y="19837"/>
                  <a:pt x="12098" y="19847"/>
                  <a:pt x="11884" y="19847"/>
                </a:cubicBezTo>
                <a:cubicBezTo>
                  <a:pt x="10083" y="19847"/>
                  <a:pt x="8470" y="19170"/>
                  <a:pt x="7103" y="18555"/>
                </a:cubicBezTo>
                <a:cubicBezTo>
                  <a:pt x="6608" y="18335"/>
                  <a:pt x="6126" y="18247"/>
                  <a:pt x="5675" y="18247"/>
                </a:cubicBezTo>
                <a:cubicBezTo>
                  <a:pt x="3934" y="18247"/>
                  <a:pt x="2669" y="19557"/>
                  <a:pt x="2972" y="19587"/>
                </a:cubicBezTo>
                <a:cubicBezTo>
                  <a:pt x="4120" y="19740"/>
                  <a:pt x="4387" y="21117"/>
                  <a:pt x="5573" y="21844"/>
                </a:cubicBezTo>
                <a:cubicBezTo>
                  <a:pt x="6386" y="22365"/>
                  <a:pt x="7205" y="22586"/>
                  <a:pt x="8006" y="22586"/>
                </a:cubicBezTo>
                <a:cubicBezTo>
                  <a:pt x="9202" y="22586"/>
                  <a:pt x="10356" y="22095"/>
                  <a:pt x="11386" y="21385"/>
                </a:cubicBezTo>
                <a:lnTo>
                  <a:pt x="11386" y="21385"/>
                </a:lnTo>
                <a:cubicBezTo>
                  <a:pt x="10873" y="21532"/>
                  <a:pt x="10088" y="21656"/>
                  <a:pt x="9221" y="21656"/>
                </a:cubicBezTo>
                <a:cubicBezTo>
                  <a:pt x="7830" y="21656"/>
                  <a:pt x="6227" y="21336"/>
                  <a:pt x="5191" y="20276"/>
                </a:cubicBezTo>
                <a:lnTo>
                  <a:pt x="5191" y="20276"/>
                </a:lnTo>
                <a:cubicBezTo>
                  <a:pt x="5869" y="20844"/>
                  <a:pt x="6940" y="21060"/>
                  <a:pt x="8101" y="21060"/>
                </a:cubicBezTo>
                <a:cubicBezTo>
                  <a:pt x="10147" y="21060"/>
                  <a:pt x="12476" y="20388"/>
                  <a:pt x="13452" y="19779"/>
                </a:cubicBezTo>
                <a:cubicBezTo>
                  <a:pt x="13949" y="19702"/>
                  <a:pt x="14408" y="19587"/>
                  <a:pt x="14829" y="19396"/>
                </a:cubicBezTo>
                <a:cubicBezTo>
                  <a:pt x="15249" y="19243"/>
                  <a:pt x="15594" y="19014"/>
                  <a:pt x="15938" y="18746"/>
                </a:cubicBezTo>
                <a:cubicBezTo>
                  <a:pt x="16282" y="18478"/>
                  <a:pt x="16550" y="18172"/>
                  <a:pt x="16779" y="17828"/>
                </a:cubicBezTo>
                <a:cubicBezTo>
                  <a:pt x="17276" y="17101"/>
                  <a:pt x="17506" y="16260"/>
                  <a:pt x="17468" y="15419"/>
                </a:cubicBezTo>
                <a:cubicBezTo>
                  <a:pt x="17429" y="14577"/>
                  <a:pt x="17123" y="13774"/>
                  <a:pt x="16664" y="13086"/>
                </a:cubicBezTo>
                <a:cubicBezTo>
                  <a:pt x="16167" y="12397"/>
                  <a:pt x="15479" y="11900"/>
                  <a:pt x="14637" y="11709"/>
                </a:cubicBezTo>
                <a:lnTo>
                  <a:pt x="14637" y="11709"/>
                </a:lnTo>
                <a:cubicBezTo>
                  <a:pt x="15441" y="11938"/>
                  <a:pt x="16129" y="12435"/>
                  <a:pt x="16550" y="13124"/>
                </a:cubicBezTo>
                <a:cubicBezTo>
                  <a:pt x="17009" y="13812"/>
                  <a:pt x="17238" y="14615"/>
                  <a:pt x="17276" y="15457"/>
                </a:cubicBezTo>
                <a:cubicBezTo>
                  <a:pt x="17276" y="16260"/>
                  <a:pt x="17047" y="17025"/>
                  <a:pt x="16588" y="17713"/>
                </a:cubicBezTo>
                <a:cubicBezTo>
                  <a:pt x="16358" y="18019"/>
                  <a:pt x="16091" y="18325"/>
                  <a:pt x="15747" y="18555"/>
                </a:cubicBezTo>
                <a:cubicBezTo>
                  <a:pt x="15441" y="18784"/>
                  <a:pt x="15096" y="18975"/>
                  <a:pt x="14714" y="19128"/>
                </a:cubicBezTo>
                <a:cubicBezTo>
                  <a:pt x="14098" y="19381"/>
                  <a:pt x="13443" y="19503"/>
                  <a:pt x="12790" y="19503"/>
                </a:cubicBezTo>
                <a:cubicBezTo>
                  <a:pt x="11860" y="19503"/>
                  <a:pt x="10933" y="19256"/>
                  <a:pt x="10124" y="18784"/>
                </a:cubicBezTo>
                <a:cubicBezTo>
                  <a:pt x="8786" y="17905"/>
                  <a:pt x="7830" y="16528"/>
                  <a:pt x="7409" y="14998"/>
                </a:cubicBezTo>
                <a:cubicBezTo>
                  <a:pt x="7218" y="14233"/>
                  <a:pt x="7103" y="13430"/>
                  <a:pt x="7179" y="12627"/>
                </a:cubicBezTo>
                <a:cubicBezTo>
                  <a:pt x="7179" y="11862"/>
                  <a:pt x="7371" y="11058"/>
                  <a:pt x="7638" y="10332"/>
                </a:cubicBezTo>
                <a:cubicBezTo>
                  <a:pt x="7791" y="9911"/>
                  <a:pt x="7983" y="9490"/>
                  <a:pt x="8212" y="9146"/>
                </a:cubicBezTo>
                <a:lnTo>
                  <a:pt x="8212" y="9146"/>
                </a:lnTo>
                <a:cubicBezTo>
                  <a:pt x="7983" y="9949"/>
                  <a:pt x="7906" y="10905"/>
                  <a:pt x="8403" y="11556"/>
                </a:cubicBezTo>
                <a:cubicBezTo>
                  <a:pt x="8939" y="12321"/>
                  <a:pt x="9436" y="12129"/>
                  <a:pt x="9895" y="12550"/>
                </a:cubicBezTo>
                <a:cubicBezTo>
                  <a:pt x="9902" y="12557"/>
                  <a:pt x="9911" y="12560"/>
                  <a:pt x="9922" y="12560"/>
                </a:cubicBezTo>
                <a:cubicBezTo>
                  <a:pt x="10158" y="12560"/>
                  <a:pt x="11256" y="11072"/>
                  <a:pt x="10124" y="9758"/>
                </a:cubicBezTo>
                <a:cubicBezTo>
                  <a:pt x="9665" y="9223"/>
                  <a:pt x="9283" y="8649"/>
                  <a:pt x="8939" y="8075"/>
                </a:cubicBezTo>
                <a:cubicBezTo>
                  <a:pt x="9130" y="7846"/>
                  <a:pt x="9359" y="7578"/>
                  <a:pt x="9551" y="7349"/>
                </a:cubicBezTo>
                <a:cubicBezTo>
                  <a:pt x="10124" y="6813"/>
                  <a:pt x="10775" y="6316"/>
                  <a:pt x="11425" y="5933"/>
                </a:cubicBezTo>
                <a:cubicBezTo>
                  <a:pt x="11769" y="5742"/>
                  <a:pt x="12151" y="5551"/>
                  <a:pt x="12496" y="5398"/>
                </a:cubicBezTo>
                <a:cubicBezTo>
                  <a:pt x="12878" y="5245"/>
                  <a:pt x="13261" y="5130"/>
                  <a:pt x="13605" y="5054"/>
                </a:cubicBezTo>
                <a:cubicBezTo>
                  <a:pt x="13987" y="4977"/>
                  <a:pt x="14408" y="4901"/>
                  <a:pt x="14790" y="4901"/>
                </a:cubicBezTo>
                <a:cubicBezTo>
                  <a:pt x="14982" y="4882"/>
                  <a:pt x="15175" y="4872"/>
                  <a:pt x="15369" y="4872"/>
                </a:cubicBezTo>
                <a:cubicBezTo>
                  <a:pt x="15952" y="4872"/>
                  <a:pt x="16540" y="4958"/>
                  <a:pt x="17085" y="5130"/>
                </a:cubicBezTo>
                <a:cubicBezTo>
                  <a:pt x="17850" y="5322"/>
                  <a:pt x="18577" y="5628"/>
                  <a:pt x="19265" y="6048"/>
                </a:cubicBezTo>
                <a:cubicBezTo>
                  <a:pt x="20604" y="6851"/>
                  <a:pt x="21713" y="8037"/>
                  <a:pt x="22440" y="9414"/>
                </a:cubicBezTo>
                <a:cubicBezTo>
                  <a:pt x="22746" y="10026"/>
                  <a:pt x="23013" y="10714"/>
                  <a:pt x="23166" y="11403"/>
                </a:cubicBezTo>
                <a:cubicBezTo>
                  <a:pt x="22975" y="11135"/>
                  <a:pt x="22707" y="10944"/>
                  <a:pt x="22440" y="10829"/>
                </a:cubicBezTo>
                <a:cubicBezTo>
                  <a:pt x="22136" y="10691"/>
                  <a:pt x="21898" y="10653"/>
                  <a:pt x="21688" y="10653"/>
                </a:cubicBezTo>
                <a:cubicBezTo>
                  <a:pt x="21422" y="10653"/>
                  <a:pt x="21203" y="10714"/>
                  <a:pt x="20957" y="10714"/>
                </a:cubicBezTo>
                <a:cubicBezTo>
                  <a:pt x="20858" y="10714"/>
                  <a:pt x="20755" y="10704"/>
                  <a:pt x="20642" y="10676"/>
                </a:cubicBezTo>
                <a:cubicBezTo>
                  <a:pt x="20640" y="10676"/>
                  <a:pt x="20638" y="10675"/>
                  <a:pt x="20635" y="10675"/>
                </a:cubicBezTo>
                <a:cubicBezTo>
                  <a:pt x="20408" y="10675"/>
                  <a:pt x="20161" y="12632"/>
                  <a:pt x="21866" y="13238"/>
                </a:cubicBezTo>
                <a:cubicBezTo>
                  <a:pt x="22363" y="13391"/>
                  <a:pt x="22822" y="13621"/>
                  <a:pt x="23281" y="13850"/>
                </a:cubicBezTo>
                <a:cubicBezTo>
                  <a:pt x="23281" y="13889"/>
                  <a:pt x="23281" y="13889"/>
                  <a:pt x="23281" y="13927"/>
                </a:cubicBezTo>
                <a:cubicBezTo>
                  <a:pt x="23051" y="15495"/>
                  <a:pt x="22478" y="16987"/>
                  <a:pt x="21636" y="18287"/>
                </a:cubicBezTo>
                <a:cubicBezTo>
                  <a:pt x="20757" y="19626"/>
                  <a:pt x="19686" y="20849"/>
                  <a:pt x="18462" y="21882"/>
                </a:cubicBezTo>
                <a:cubicBezTo>
                  <a:pt x="16014" y="23986"/>
                  <a:pt x="13108" y="25554"/>
                  <a:pt x="10392" y="27466"/>
                </a:cubicBezTo>
                <a:cubicBezTo>
                  <a:pt x="9283" y="28231"/>
                  <a:pt x="8212" y="29072"/>
                  <a:pt x="7218" y="30028"/>
                </a:cubicBezTo>
                <a:cubicBezTo>
                  <a:pt x="6744" y="30236"/>
                  <a:pt x="6246" y="30336"/>
                  <a:pt x="5755" y="30336"/>
                </a:cubicBezTo>
                <a:cubicBezTo>
                  <a:pt x="4621" y="30336"/>
                  <a:pt x="3525" y="29804"/>
                  <a:pt x="2858" y="28843"/>
                </a:cubicBezTo>
                <a:cubicBezTo>
                  <a:pt x="2806" y="28768"/>
                  <a:pt x="2767" y="28736"/>
                  <a:pt x="2739" y="28736"/>
                </a:cubicBezTo>
                <a:cubicBezTo>
                  <a:pt x="2584" y="28736"/>
                  <a:pt x="2789" y="29763"/>
                  <a:pt x="3049" y="29990"/>
                </a:cubicBezTo>
                <a:cubicBezTo>
                  <a:pt x="2686" y="29854"/>
                  <a:pt x="2392" y="29811"/>
                  <a:pt x="2142" y="29811"/>
                </a:cubicBezTo>
                <a:cubicBezTo>
                  <a:pt x="1697" y="29811"/>
                  <a:pt x="1391" y="29948"/>
                  <a:pt x="1083" y="29948"/>
                </a:cubicBezTo>
                <a:cubicBezTo>
                  <a:pt x="834" y="29948"/>
                  <a:pt x="583" y="29858"/>
                  <a:pt x="257" y="29531"/>
                </a:cubicBezTo>
                <a:cubicBezTo>
                  <a:pt x="242" y="29518"/>
                  <a:pt x="230" y="29512"/>
                  <a:pt x="220" y="29512"/>
                </a:cubicBezTo>
                <a:cubicBezTo>
                  <a:pt x="0" y="29512"/>
                  <a:pt x="748" y="32289"/>
                  <a:pt x="3453" y="32289"/>
                </a:cubicBezTo>
                <a:cubicBezTo>
                  <a:pt x="3640" y="32289"/>
                  <a:pt x="3837" y="32275"/>
                  <a:pt x="4043" y="32247"/>
                </a:cubicBezTo>
                <a:cubicBezTo>
                  <a:pt x="4579" y="32132"/>
                  <a:pt x="5114" y="31941"/>
                  <a:pt x="5611" y="31673"/>
                </a:cubicBezTo>
                <a:lnTo>
                  <a:pt x="5611" y="31673"/>
                </a:lnTo>
                <a:cubicBezTo>
                  <a:pt x="4808" y="32629"/>
                  <a:pt x="4120" y="33700"/>
                  <a:pt x="3584" y="34886"/>
                </a:cubicBezTo>
                <a:cubicBezTo>
                  <a:pt x="2169" y="38022"/>
                  <a:pt x="1863" y="41541"/>
                  <a:pt x="2705" y="44906"/>
                </a:cubicBezTo>
                <a:cubicBezTo>
                  <a:pt x="2705" y="45021"/>
                  <a:pt x="2743" y="45136"/>
                  <a:pt x="2781" y="45250"/>
                </a:cubicBezTo>
                <a:cubicBezTo>
                  <a:pt x="2016" y="45977"/>
                  <a:pt x="1251" y="47201"/>
                  <a:pt x="1481" y="48195"/>
                </a:cubicBezTo>
                <a:cubicBezTo>
                  <a:pt x="1710" y="49228"/>
                  <a:pt x="2246" y="49266"/>
                  <a:pt x="2552" y="49878"/>
                </a:cubicBezTo>
                <a:cubicBezTo>
                  <a:pt x="2561" y="49903"/>
                  <a:pt x="2589" y="49915"/>
                  <a:pt x="2629" y="49915"/>
                </a:cubicBezTo>
                <a:cubicBezTo>
                  <a:pt x="2906" y="49915"/>
                  <a:pt x="3810" y="49354"/>
                  <a:pt x="4043" y="48387"/>
                </a:cubicBezTo>
                <a:cubicBezTo>
                  <a:pt x="5114" y="50299"/>
                  <a:pt x="6606" y="51905"/>
                  <a:pt x="8403" y="53167"/>
                </a:cubicBezTo>
                <a:cubicBezTo>
                  <a:pt x="9818" y="54123"/>
                  <a:pt x="11386" y="54812"/>
                  <a:pt x="13069" y="55194"/>
                </a:cubicBezTo>
                <a:cubicBezTo>
                  <a:pt x="13884" y="55343"/>
                  <a:pt x="14699" y="55427"/>
                  <a:pt x="15514" y="55427"/>
                </a:cubicBezTo>
                <a:cubicBezTo>
                  <a:pt x="15961" y="55427"/>
                  <a:pt x="16409" y="55402"/>
                  <a:pt x="16856" y="55347"/>
                </a:cubicBezTo>
                <a:lnTo>
                  <a:pt x="16856" y="55347"/>
                </a:lnTo>
                <a:cubicBezTo>
                  <a:pt x="15823" y="55539"/>
                  <a:pt x="14829" y="55615"/>
                  <a:pt x="13796" y="55653"/>
                </a:cubicBezTo>
                <a:cubicBezTo>
                  <a:pt x="10883" y="55728"/>
                  <a:pt x="9757" y="58757"/>
                  <a:pt x="10097" y="58757"/>
                </a:cubicBezTo>
                <a:cubicBezTo>
                  <a:pt x="10105" y="58757"/>
                  <a:pt x="10114" y="58755"/>
                  <a:pt x="10124" y="58751"/>
                </a:cubicBezTo>
                <a:cubicBezTo>
                  <a:pt x="10298" y="58692"/>
                  <a:pt x="10466" y="58666"/>
                  <a:pt x="10631" y="58666"/>
                </a:cubicBezTo>
                <a:cubicBezTo>
                  <a:pt x="11632" y="58666"/>
                  <a:pt x="12532" y="59614"/>
                  <a:pt x="13911" y="59746"/>
                </a:cubicBezTo>
                <a:cubicBezTo>
                  <a:pt x="14110" y="59765"/>
                  <a:pt x="14305" y="59775"/>
                  <a:pt x="14494" y="59775"/>
                </a:cubicBezTo>
                <a:cubicBezTo>
                  <a:pt x="16882" y="59775"/>
                  <a:pt x="18473" y="58255"/>
                  <a:pt x="19571" y="56342"/>
                </a:cubicBezTo>
                <a:lnTo>
                  <a:pt x="19571" y="56342"/>
                </a:lnTo>
                <a:cubicBezTo>
                  <a:pt x="18610" y="57210"/>
                  <a:pt x="16369" y="58580"/>
                  <a:pt x="14189" y="58580"/>
                </a:cubicBezTo>
                <a:cubicBezTo>
                  <a:pt x="13679" y="58580"/>
                  <a:pt x="13173" y="58505"/>
                  <a:pt x="12687" y="58331"/>
                </a:cubicBezTo>
                <a:lnTo>
                  <a:pt x="12687" y="58331"/>
                </a:lnTo>
                <a:cubicBezTo>
                  <a:pt x="12912" y="58385"/>
                  <a:pt x="13148" y="58411"/>
                  <a:pt x="13393" y="58411"/>
                </a:cubicBezTo>
                <a:cubicBezTo>
                  <a:pt x="15723" y="58411"/>
                  <a:pt x="18806" y="56095"/>
                  <a:pt x="20260" y="54468"/>
                </a:cubicBezTo>
                <a:cubicBezTo>
                  <a:pt x="21177" y="54085"/>
                  <a:pt x="22057" y="53550"/>
                  <a:pt x="22822" y="52938"/>
                </a:cubicBezTo>
                <a:cubicBezTo>
                  <a:pt x="24161" y="51867"/>
                  <a:pt x="25231" y="50452"/>
                  <a:pt x="25882" y="48846"/>
                </a:cubicBezTo>
                <a:cubicBezTo>
                  <a:pt x="26570" y="47277"/>
                  <a:pt x="26838" y="45556"/>
                  <a:pt x="26685" y="43835"/>
                </a:cubicBezTo>
                <a:cubicBezTo>
                  <a:pt x="26532" y="42114"/>
                  <a:pt x="25882" y="40470"/>
                  <a:pt x="24811" y="39093"/>
                </a:cubicBezTo>
                <a:cubicBezTo>
                  <a:pt x="23778" y="37754"/>
                  <a:pt x="22363" y="36722"/>
                  <a:pt x="20757" y="36071"/>
                </a:cubicBezTo>
                <a:cubicBezTo>
                  <a:pt x="19809" y="35688"/>
                  <a:pt x="18808" y="35504"/>
                  <a:pt x="17809" y="35504"/>
                </a:cubicBezTo>
                <a:cubicBezTo>
                  <a:pt x="17115" y="35504"/>
                  <a:pt x="16421" y="35593"/>
                  <a:pt x="15747" y="35765"/>
                </a:cubicBezTo>
                <a:cubicBezTo>
                  <a:pt x="14102" y="36224"/>
                  <a:pt x="12610" y="37180"/>
                  <a:pt x="11539" y="38481"/>
                </a:cubicBezTo>
                <a:cubicBezTo>
                  <a:pt x="10660" y="39475"/>
                  <a:pt x="10086" y="40661"/>
                  <a:pt x="9818" y="41923"/>
                </a:cubicBezTo>
                <a:cubicBezTo>
                  <a:pt x="9933" y="39858"/>
                  <a:pt x="10928" y="38175"/>
                  <a:pt x="11845" y="36760"/>
                </a:cubicBezTo>
                <a:cubicBezTo>
                  <a:pt x="13195" y="34699"/>
                  <a:pt x="11774" y="32474"/>
                  <a:pt x="11472" y="32474"/>
                </a:cubicBezTo>
                <a:cubicBezTo>
                  <a:pt x="11449" y="32474"/>
                  <a:pt x="11433" y="32487"/>
                  <a:pt x="11425" y="32514"/>
                </a:cubicBezTo>
                <a:cubicBezTo>
                  <a:pt x="11119" y="33624"/>
                  <a:pt x="9742" y="33700"/>
                  <a:pt x="8786" y="34771"/>
                </a:cubicBezTo>
                <a:cubicBezTo>
                  <a:pt x="7256" y="36569"/>
                  <a:pt x="7524" y="38672"/>
                  <a:pt x="8442" y="40584"/>
                </a:cubicBezTo>
                <a:cubicBezTo>
                  <a:pt x="8250" y="39208"/>
                  <a:pt x="8480" y="36033"/>
                  <a:pt x="10430" y="34580"/>
                </a:cubicBezTo>
                <a:lnTo>
                  <a:pt x="10430" y="34580"/>
                </a:lnTo>
                <a:cubicBezTo>
                  <a:pt x="8633" y="36224"/>
                  <a:pt x="9015" y="41043"/>
                  <a:pt x="9704" y="42764"/>
                </a:cubicBezTo>
                <a:cubicBezTo>
                  <a:pt x="9665" y="42879"/>
                  <a:pt x="9665" y="42994"/>
                  <a:pt x="9665" y="43109"/>
                </a:cubicBezTo>
                <a:cubicBezTo>
                  <a:pt x="9589" y="44791"/>
                  <a:pt x="10201" y="46436"/>
                  <a:pt x="11348" y="47698"/>
                </a:cubicBezTo>
                <a:cubicBezTo>
                  <a:pt x="12283" y="48696"/>
                  <a:pt x="13600" y="49236"/>
                  <a:pt x="14966" y="49236"/>
                </a:cubicBezTo>
                <a:cubicBezTo>
                  <a:pt x="15276" y="49236"/>
                  <a:pt x="15588" y="49208"/>
                  <a:pt x="15899" y="49152"/>
                </a:cubicBezTo>
                <a:lnTo>
                  <a:pt x="15899" y="49152"/>
                </a:lnTo>
                <a:cubicBezTo>
                  <a:pt x="15622" y="49191"/>
                  <a:pt x="15350" y="49212"/>
                  <a:pt x="15080" y="49212"/>
                </a:cubicBezTo>
                <a:cubicBezTo>
                  <a:pt x="14568" y="49212"/>
                  <a:pt x="14067" y="49136"/>
                  <a:pt x="13566" y="48960"/>
                </a:cubicBezTo>
                <a:cubicBezTo>
                  <a:pt x="13566" y="48425"/>
                  <a:pt x="13605" y="47928"/>
                  <a:pt x="13681" y="47392"/>
                </a:cubicBezTo>
                <a:cubicBezTo>
                  <a:pt x="13848" y="46259"/>
                  <a:pt x="12854" y="45794"/>
                  <a:pt x="12544" y="45794"/>
                </a:cubicBezTo>
                <a:cubicBezTo>
                  <a:pt x="12498" y="45794"/>
                  <a:pt x="12467" y="45804"/>
                  <a:pt x="12457" y="45824"/>
                </a:cubicBezTo>
                <a:cubicBezTo>
                  <a:pt x="12343" y="46245"/>
                  <a:pt x="11998" y="46283"/>
                  <a:pt x="11960" y="47010"/>
                </a:cubicBezTo>
                <a:cubicBezTo>
                  <a:pt x="11922" y="47775"/>
                  <a:pt x="12534" y="48425"/>
                  <a:pt x="13108" y="48769"/>
                </a:cubicBezTo>
                <a:cubicBezTo>
                  <a:pt x="12496" y="48463"/>
                  <a:pt x="11922" y="48081"/>
                  <a:pt x="11463" y="47583"/>
                </a:cubicBezTo>
                <a:cubicBezTo>
                  <a:pt x="10392" y="46321"/>
                  <a:pt x="9857" y="44715"/>
                  <a:pt x="9971" y="43109"/>
                </a:cubicBezTo>
                <a:cubicBezTo>
                  <a:pt x="10086" y="41464"/>
                  <a:pt x="10736" y="39934"/>
                  <a:pt x="11845" y="38749"/>
                </a:cubicBezTo>
                <a:cubicBezTo>
                  <a:pt x="12916" y="37563"/>
                  <a:pt x="14331" y="36683"/>
                  <a:pt x="15861" y="36301"/>
                </a:cubicBezTo>
                <a:cubicBezTo>
                  <a:pt x="16320" y="36186"/>
                  <a:pt x="16817" y="36110"/>
                  <a:pt x="17276" y="36110"/>
                </a:cubicBezTo>
                <a:cubicBezTo>
                  <a:pt x="19839" y="37028"/>
                  <a:pt x="20718" y="40164"/>
                  <a:pt x="19036" y="42305"/>
                </a:cubicBezTo>
                <a:cubicBezTo>
                  <a:pt x="18876" y="42477"/>
                  <a:pt x="18933" y="42547"/>
                  <a:pt x="19091" y="42547"/>
                </a:cubicBezTo>
                <a:cubicBezTo>
                  <a:pt x="19427" y="42547"/>
                  <a:pt x="20218" y="42235"/>
                  <a:pt x="20374" y="41923"/>
                </a:cubicBezTo>
                <a:lnTo>
                  <a:pt x="20374" y="41923"/>
                </a:lnTo>
                <a:cubicBezTo>
                  <a:pt x="20030" y="44218"/>
                  <a:pt x="21369" y="44600"/>
                  <a:pt x="20451" y="46130"/>
                </a:cubicBezTo>
                <a:cubicBezTo>
                  <a:pt x="20413" y="46196"/>
                  <a:pt x="20446" y="46230"/>
                  <a:pt x="20530" y="46230"/>
                </a:cubicBezTo>
                <a:cubicBezTo>
                  <a:pt x="21127" y="46230"/>
                  <a:pt x="24307" y="44500"/>
                  <a:pt x="22898" y="40240"/>
                </a:cubicBezTo>
                <a:cubicBezTo>
                  <a:pt x="22325" y="38481"/>
                  <a:pt x="20604" y="36760"/>
                  <a:pt x="18003" y="36110"/>
                </a:cubicBezTo>
                <a:lnTo>
                  <a:pt x="18003" y="36110"/>
                </a:lnTo>
                <a:cubicBezTo>
                  <a:pt x="18883" y="36148"/>
                  <a:pt x="19724" y="36339"/>
                  <a:pt x="20527" y="36645"/>
                </a:cubicBezTo>
                <a:cubicBezTo>
                  <a:pt x="22019" y="37257"/>
                  <a:pt x="23281" y="38251"/>
                  <a:pt x="24275" y="39514"/>
                </a:cubicBezTo>
                <a:cubicBezTo>
                  <a:pt x="25231" y="40776"/>
                  <a:pt x="25805" y="42305"/>
                  <a:pt x="25920" y="43874"/>
                </a:cubicBezTo>
                <a:cubicBezTo>
                  <a:pt x="26035" y="45480"/>
                  <a:pt x="25729" y="47048"/>
                  <a:pt x="25117" y="48501"/>
                </a:cubicBezTo>
                <a:cubicBezTo>
                  <a:pt x="24467" y="49955"/>
                  <a:pt x="23472" y="51217"/>
                  <a:pt x="22248" y="52211"/>
                </a:cubicBezTo>
                <a:cubicBezTo>
                  <a:pt x="20986" y="53167"/>
                  <a:pt x="19533" y="53856"/>
                  <a:pt x="18003" y="54162"/>
                </a:cubicBezTo>
                <a:cubicBezTo>
                  <a:pt x="17176" y="54343"/>
                  <a:pt x="16337" y="54440"/>
                  <a:pt x="15506" y="54440"/>
                </a:cubicBezTo>
                <a:cubicBezTo>
                  <a:pt x="14761" y="54440"/>
                  <a:pt x="14021" y="54363"/>
                  <a:pt x="13299" y="54200"/>
                </a:cubicBezTo>
                <a:cubicBezTo>
                  <a:pt x="11731" y="53856"/>
                  <a:pt x="10277" y="53206"/>
                  <a:pt x="8977" y="52288"/>
                </a:cubicBezTo>
                <a:cubicBezTo>
                  <a:pt x="6338" y="50490"/>
                  <a:pt x="4502" y="47736"/>
                  <a:pt x="3737" y="44638"/>
                </a:cubicBezTo>
                <a:cubicBezTo>
                  <a:pt x="2590" y="39934"/>
                  <a:pt x="3929" y="34962"/>
                  <a:pt x="7294" y="31444"/>
                </a:cubicBezTo>
                <a:cubicBezTo>
                  <a:pt x="8403" y="30296"/>
                  <a:pt x="9665" y="29264"/>
                  <a:pt x="11004" y="28346"/>
                </a:cubicBezTo>
                <a:cubicBezTo>
                  <a:pt x="13069" y="26892"/>
                  <a:pt x="15288" y="25592"/>
                  <a:pt x="17391" y="24024"/>
                </a:cubicBezTo>
                <a:lnTo>
                  <a:pt x="17391" y="24024"/>
                </a:lnTo>
                <a:cubicBezTo>
                  <a:pt x="17162" y="24406"/>
                  <a:pt x="16970" y="24827"/>
                  <a:pt x="16856" y="25286"/>
                </a:cubicBezTo>
                <a:cubicBezTo>
                  <a:pt x="16473" y="26969"/>
                  <a:pt x="16970" y="28690"/>
                  <a:pt x="18194" y="29914"/>
                </a:cubicBezTo>
                <a:cubicBezTo>
                  <a:pt x="19034" y="30680"/>
                  <a:pt x="20083" y="31064"/>
                  <a:pt x="21207" y="31064"/>
                </a:cubicBezTo>
                <a:cubicBezTo>
                  <a:pt x="21261" y="31064"/>
                  <a:pt x="21315" y="31063"/>
                  <a:pt x="21369" y="31061"/>
                </a:cubicBezTo>
                <a:cubicBezTo>
                  <a:pt x="21942" y="31023"/>
                  <a:pt x="22516" y="30870"/>
                  <a:pt x="23051" y="30602"/>
                </a:cubicBezTo>
                <a:cubicBezTo>
                  <a:pt x="23587" y="30296"/>
                  <a:pt x="24008" y="29876"/>
                  <a:pt x="24352" y="29378"/>
                </a:cubicBezTo>
                <a:cubicBezTo>
                  <a:pt x="24658" y="28919"/>
                  <a:pt x="24849" y="28346"/>
                  <a:pt x="24926" y="27772"/>
                </a:cubicBezTo>
                <a:cubicBezTo>
                  <a:pt x="25002" y="27160"/>
                  <a:pt x="24926" y="26586"/>
                  <a:pt x="24696" y="26051"/>
                </a:cubicBezTo>
                <a:cubicBezTo>
                  <a:pt x="24199" y="24980"/>
                  <a:pt x="23166" y="24292"/>
                  <a:pt x="21981" y="24215"/>
                </a:cubicBezTo>
                <a:cubicBezTo>
                  <a:pt x="21926" y="24211"/>
                  <a:pt x="21872" y="24209"/>
                  <a:pt x="21817" y="24209"/>
                </a:cubicBezTo>
                <a:cubicBezTo>
                  <a:pt x="21330" y="24209"/>
                  <a:pt x="20825" y="24361"/>
                  <a:pt x="20413" y="24636"/>
                </a:cubicBezTo>
                <a:cubicBezTo>
                  <a:pt x="19954" y="24904"/>
                  <a:pt x="19648" y="25362"/>
                  <a:pt x="19571" y="25898"/>
                </a:cubicBezTo>
                <a:cubicBezTo>
                  <a:pt x="19724" y="25439"/>
                  <a:pt x="20107" y="25095"/>
                  <a:pt x="20565" y="24904"/>
                </a:cubicBezTo>
                <a:cubicBezTo>
                  <a:pt x="20853" y="24773"/>
                  <a:pt x="21176" y="24714"/>
                  <a:pt x="21499" y="24714"/>
                </a:cubicBezTo>
                <a:cubicBezTo>
                  <a:pt x="21648" y="24714"/>
                  <a:pt x="21797" y="24726"/>
                  <a:pt x="21942" y="24751"/>
                </a:cubicBezTo>
                <a:cubicBezTo>
                  <a:pt x="22822" y="24904"/>
                  <a:pt x="23549" y="25515"/>
                  <a:pt x="23893" y="26357"/>
                </a:cubicBezTo>
                <a:cubicBezTo>
                  <a:pt x="24237" y="27619"/>
                  <a:pt x="23702" y="28996"/>
                  <a:pt x="22554" y="29608"/>
                </a:cubicBezTo>
                <a:cubicBezTo>
                  <a:pt x="22172" y="29799"/>
                  <a:pt x="21751" y="29914"/>
                  <a:pt x="21330" y="29952"/>
                </a:cubicBezTo>
                <a:cubicBezTo>
                  <a:pt x="21281" y="29954"/>
                  <a:pt x="21232" y="29955"/>
                  <a:pt x="21183" y="29955"/>
                </a:cubicBezTo>
                <a:cubicBezTo>
                  <a:pt x="20353" y="29955"/>
                  <a:pt x="19535" y="29652"/>
                  <a:pt x="18921" y="29111"/>
                </a:cubicBezTo>
                <a:cubicBezTo>
                  <a:pt x="18232" y="28499"/>
                  <a:pt x="17774" y="27657"/>
                  <a:pt x="17621" y="26778"/>
                </a:cubicBezTo>
                <a:cubicBezTo>
                  <a:pt x="17544" y="26319"/>
                  <a:pt x="17544" y="25860"/>
                  <a:pt x="17582" y="25401"/>
                </a:cubicBezTo>
                <a:cubicBezTo>
                  <a:pt x="17659" y="24904"/>
                  <a:pt x="17812" y="24445"/>
                  <a:pt x="18003" y="24024"/>
                </a:cubicBezTo>
                <a:cubicBezTo>
                  <a:pt x="18156" y="23718"/>
                  <a:pt x="18309" y="23412"/>
                  <a:pt x="18500" y="23144"/>
                </a:cubicBezTo>
                <a:cubicBezTo>
                  <a:pt x="18691" y="22953"/>
                  <a:pt x="18921" y="22800"/>
                  <a:pt x="19112" y="22609"/>
                </a:cubicBezTo>
                <a:cubicBezTo>
                  <a:pt x="20451" y="21500"/>
                  <a:pt x="21560" y="20199"/>
                  <a:pt x="22478" y="18784"/>
                </a:cubicBezTo>
                <a:cubicBezTo>
                  <a:pt x="23396" y="17331"/>
                  <a:pt x="24008" y="15686"/>
                  <a:pt x="24237" y="13965"/>
                </a:cubicBezTo>
                <a:cubicBezTo>
                  <a:pt x="24352" y="13124"/>
                  <a:pt x="24314" y="12244"/>
                  <a:pt x="24161" y="11364"/>
                </a:cubicBezTo>
                <a:cubicBezTo>
                  <a:pt x="24008" y="10523"/>
                  <a:pt x="23702" y="9682"/>
                  <a:pt x="23281" y="8917"/>
                </a:cubicBezTo>
                <a:cubicBezTo>
                  <a:pt x="22440" y="7387"/>
                  <a:pt x="21216" y="6125"/>
                  <a:pt x="19686" y="5245"/>
                </a:cubicBezTo>
                <a:cubicBezTo>
                  <a:pt x="18959" y="4786"/>
                  <a:pt x="18156" y="4480"/>
                  <a:pt x="17315" y="4251"/>
                </a:cubicBezTo>
                <a:cubicBezTo>
                  <a:pt x="16691" y="4109"/>
                  <a:pt x="16045" y="4030"/>
                  <a:pt x="15395" y="4030"/>
                </a:cubicBezTo>
                <a:cubicBezTo>
                  <a:pt x="15168" y="4030"/>
                  <a:pt x="14941" y="4040"/>
                  <a:pt x="14714" y="4059"/>
                </a:cubicBezTo>
                <a:cubicBezTo>
                  <a:pt x="14293" y="4098"/>
                  <a:pt x="13872" y="4136"/>
                  <a:pt x="13452" y="4251"/>
                </a:cubicBezTo>
                <a:cubicBezTo>
                  <a:pt x="13031" y="4365"/>
                  <a:pt x="12649" y="4480"/>
                  <a:pt x="12266" y="4671"/>
                </a:cubicBezTo>
                <a:cubicBezTo>
                  <a:pt x="13490" y="3830"/>
                  <a:pt x="14867" y="3295"/>
                  <a:pt x="16320" y="3103"/>
                </a:cubicBezTo>
                <a:cubicBezTo>
                  <a:pt x="18496" y="2698"/>
                  <a:pt x="19000" y="301"/>
                  <a:pt x="18760" y="301"/>
                </a:cubicBezTo>
                <a:cubicBezTo>
                  <a:pt x="18751" y="301"/>
                  <a:pt x="18741" y="304"/>
                  <a:pt x="18730" y="311"/>
                </a:cubicBezTo>
                <a:cubicBezTo>
                  <a:pt x="18539" y="411"/>
                  <a:pt x="18349" y="449"/>
                  <a:pt x="18155" y="449"/>
                </a:cubicBezTo>
                <a:cubicBezTo>
                  <a:pt x="17493" y="449"/>
                  <a:pt x="16789" y="0"/>
                  <a:pt x="15906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9" name="Google Shape;1379;p18"/>
          <p:cNvSpPr/>
          <p:nvPr/>
        </p:nvSpPr>
        <p:spPr>
          <a:xfrm rot="5400000">
            <a:off x="544475" y="-151329"/>
            <a:ext cx="599383" cy="1334975"/>
          </a:xfrm>
          <a:custGeom>
            <a:avLst/>
            <a:gdLst/>
            <a:ahLst/>
            <a:cxnLst/>
            <a:rect l="l" t="t" r="r" b="b"/>
            <a:pathLst>
              <a:path w="26838" h="59775" extrusionOk="0">
                <a:moveTo>
                  <a:pt x="15906" y="0"/>
                </a:moveTo>
                <a:cubicBezTo>
                  <a:pt x="15854" y="0"/>
                  <a:pt x="15800" y="2"/>
                  <a:pt x="15747" y="5"/>
                </a:cubicBezTo>
                <a:cubicBezTo>
                  <a:pt x="13681" y="120"/>
                  <a:pt x="12572" y="1535"/>
                  <a:pt x="11922" y="3256"/>
                </a:cubicBezTo>
                <a:cubicBezTo>
                  <a:pt x="12614" y="2391"/>
                  <a:pt x="14401" y="870"/>
                  <a:pt x="16235" y="870"/>
                </a:cubicBezTo>
                <a:cubicBezTo>
                  <a:pt x="16429" y="870"/>
                  <a:pt x="16624" y="887"/>
                  <a:pt x="16817" y="923"/>
                </a:cubicBezTo>
                <a:cubicBezTo>
                  <a:pt x="16765" y="919"/>
                  <a:pt x="16712" y="917"/>
                  <a:pt x="16658" y="917"/>
                </a:cubicBezTo>
                <a:cubicBezTo>
                  <a:pt x="14767" y="917"/>
                  <a:pt x="12357" y="3491"/>
                  <a:pt x="11501" y="5016"/>
                </a:cubicBezTo>
                <a:lnTo>
                  <a:pt x="11081" y="5245"/>
                </a:lnTo>
                <a:cubicBezTo>
                  <a:pt x="10736" y="5475"/>
                  <a:pt x="10392" y="5704"/>
                  <a:pt x="10048" y="5972"/>
                </a:cubicBezTo>
                <a:cubicBezTo>
                  <a:pt x="9704" y="6239"/>
                  <a:pt x="9398" y="6545"/>
                  <a:pt x="9092" y="6851"/>
                </a:cubicBezTo>
                <a:cubicBezTo>
                  <a:pt x="8786" y="7157"/>
                  <a:pt x="8518" y="7463"/>
                  <a:pt x="8250" y="7808"/>
                </a:cubicBezTo>
                <a:cubicBezTo>
                  <a:pt x="7753" y="8496"/>
                  <a:pt x="7332" y="9261"/>
                  <a:pt x="7065" y="10064"/>
                </a:cubicBezTo>
                <a:cubicBezTo>
                  <a:pt x="6759" y="10867"/>
                  <a:pt x="6606" y="11709"/>
                  <a:pt x="6606" y="12588"/>
                </a:cubicBezTo>
                <a:cubicBezTo>
                  <a:pt x="6529" y="13430"/>
                  <a:pt x="6644" y="14271"/>
                  <a:pt x="6912" y="15113"/>
                </a:cubicBezTo>
                <a:cubicBezTo>
                  <a:pt x="7371" y="16757"/>
                  <a:pt x="8442" y="18210"/>
                  <a:pt x="9933" y="19090"/>
                </a:cubicBezTo>
                <a:cubicBezTo>
                  <a:pt x="10736" y="19549"/>
                  <a:pt x="11616" y="19817"/>
                  <a:pt x="12534" y="19817"/>
                </a:cubicBezTo>
                <a:cubicBezTo>
                  <a:pt x="12315" y="19837"/>
                  <a:pt x="12098" y="19847"/>
                  <a:pt x="11884" y="19847"/>
                </a:cubicBezTo>
                <a:cubicBezTo>
                  <a:pt x="10083" y="19847"/>
                  <a:pt x="8470" y="19170"/>
                  <a:pt x="7103" y="18555"/>
                </a:cubicBezTo>
                <a:cubicBezTo>
                  <a:pt x="6608" y="18335"/>
                  <a:pt x="6126" y="18247"/>
                  <a:pt x="5675" y="18247"/>
                </a:cubicBezTo>
                <a:cubicBezTo>
                  <a:pt x="3934" y="18247"/>
                  <a:pt x="2669" y="19557"/>
                  <a:pt x="2972" y="19587"/>
                </a:cubicBezTo>
                <a:cubicBezTo>
                  <a:pt x="4120" y="19740"/>
                  <a:pt x="4387" y="21117"/>
                  <a:pt x="5573" y="21844"/>
                </a:cubicBezTo>
                <a:cubicBezTo>
                  <a:pt x="6386" y="22365"/>
                  <a:pt x="7205" y="22586"/>
                  <a:pt x="8006" y="22586"/>
                </a:cubicBezTo>
                <a:cubicBezTo>
                  <a:pt x="9202" y="22586"/>
                  <a:pt x="10356" y="22095"/>
                  <a:pt x="11386" y="21385"/>
                </a:cubicBezTo>
                <a:lnTo>
                  <a:pt x="11386" y="21385"/>
                </a:lnTo>
                <a:cubicBezTo>
                  <a:pt x="10873" y="21532"/>
                  <a:pt x="10088" y="21656"/>
                  <a:pt x="9221" y="21656"/>
                </a:cubicBezTo>
                <a:cubicBezTo>
                  <a:pt x="7830" y="21656"/>
                  <a:pt x="6227" y="21336"/>
                  <a:pt x="5191" y="20276"/>
                </a:cubicBezTo>
                <a:lnTo>
                  <a:pt x="5191" y="20276"/>
                </a:lnTo>
                <a:cubicBezTo>
                  <a:pt x="5869" y="20844"/>
                  <a:pt x="6940" y="21060"/>
                  <a:pt x="8101" y="21060"/>
                </a:cubicBezTo>
                <a:cubicBezTo>
                  <a:pt x="10147" y="21060"/>
                  <a:pt x="12476" y="20388"/>
                  <a:pt x="13452" y="19779"/>
                </a:cubicBezTo>
                <a:cubicBezTo>
                  <a:pt x="13949" y="19702"/>
                  <a:pt x="14408" y="19587"/>
                  <a:pt x="14829" y="19396"/>
                </a:cubicBezTo>
                <a:cubicBezTo>
                  <a:pt x="15249" y="19243"/>
                  <a:pt x="15594" y="19014"/>
                  <a:pt x="15938" y="18746"/>
                </a:cubicBezTo>
                <a:cubicBezTo>
                  <a:pt x="16282" y="18478"/>
                  <a:pt x="16550" y="18172"/>
                  <a:pt x="16779" y="17828"/>
                </a:cubicBezTo>
                <a:cubicBezTo>
                  <a:pt x="17276" y="17101"/>
                  <a:pt x="17506" y="16260"/>
                  <a:pt x="17468" y="15419"/>
                </a:cubicBezTo>
                <a:cubicBezTo>
                  <a:pt x="17429" y="14577"/>
                  <a:pt x="17123" y="13774"/>
                  <a:pt x="16664" y="13086"/>
                </a:cubicBezTo>
                <a:cubicBezTo>
                  <a:pt x="16167" y="12397"/>
                  <a:pt x="15479" y="11900"/>
                  <a:pt x="14637" y="11709"/>
                </a:cubicBezTo>
                <a:lnTo>
                  <a:pt x="14637" y="11709"/>
                </a:lnTo>
                <a:cubicBezTo>
                  <a:pt x="15441" y="11938"/>
                  <a:pt x="16129" y="12435"/>
                  <a:pt x="16550" y="13124"/>
                </a:cubicBezTo>
                <a:cubicBezTo>
                  <a:pt x="17009" y="13812"/>
                  <a:pt x="17238" y="14615"/>
                  <a:pt x="17276" y="15457"/>
                </a:cubicBezTo>
                <a:cubicBezTo>
                  <a:pt x="17276" y="16260"/>
                  <a:pt x="17047" y="17025"/>
                  <a:pt x="16588" y="17713"/>
                </a:cubicBezTo>
                <a:cubicBezTo>
                  <a:pt x="16358" y="18019"/>
                  <a:pt x="16091" y="18325"/>
                  <a:pt x="15747" y="18555"/>
                </a:cubicBezTo>
                <a:cubicBezTo>
                  <a:pt x="15441" y="18784"/>
                  <a:pt x="15096" y="18975"/>
                  <a:pt x="14714" y="19128"/>
                </a:cubicBezTo>
                <a:cubicBezTo>
                  <a:pt x="14098" y="19381"/>
                  <a:pt x="13443" y="19503"/>
                  <a:pt x="12790" y="19503"/>
                </a:cubicBezTo>
                <a:cubicBezTo>
                  <a:pt x="11860" y="19503"/>
                  <a:pt x="10933" y="19256"/>
                  <a:pt x="10124" y="18784"/>
                </a:cubicBezTo>
                <a:cubicBezTo>
                  <a:pt x="8786" y="17905"/>
                  <a:pt x="7830" y="16528"/>
                  <a:pt x="7409" y="14998"/>
                </a:cubicBezTo>
                <a:cubicBezTo>
                  <a:pt x="7218" y="14233"/>
                  <a:pt x="7103" y="13430"/>
                  <a:pt x="7179" y="12627"/>
                </a:cubicBezTo>
                <a:cubicBezTo>
                  <a:pt x="7179" y="11862"/>
                  <a:pt x="7371" y="11058"/>
                  <a:pt x="7638" y="10332"/>
                </a:cubicBezTo>
                <a:cubicBezTo>
                  <a:pt x="7791" y="9911"/>
                  <a:pt x="7983" y="9490"/>
                  <a:pt x="8212" y="9146"/>
                </a:cubicBezTo>
                <a:lnTo>
                  <a:pt x="8212" y="9146"/>
                </a:lnTo>
                <a:cubicBezTo>
                  <a:pt x="7983" y="9949"/>
                  <a:pt x="7906" y="10905"/>
                  <a:pt x="8403" y="11556"/>
                </a:cubicBezTo>
                <a:cubicBezTo>
                  <a:pt x="8939" y="12321"/>
                  <a:pt x="9436" y="12129"/>
                  <a:pt x="9895" y="12550"/>
                </a:cubicBezTo>
                <a:cubicBezTo>
                  <a:pt x="9902" y="12557"/>
                  <a:pt x="9911" y="12560"/>
                  <a:pt x="9922" y="12560"/>
                </a:cubicBezTo>
                <a:cubicBezTo>
                  <a:pt x="10158" y="12560"/>
                  <a:pt x="11256" y="11072"/>
                  <a:pt x="10124" y="9758"/>
                </a:cubicBezTo>
                <a:cubicBezTo>
                  <a:pt x="9665" y="9223"/>
                  <a:pt x="9283" y="8649"/>
                  <a:pt x="8939" y="8075"/>
                </a:cubicBezTo>
                <a:cubicBezTo>
                  <a:pt x="9130" y="7846"/>
                  <a:pt x="9359" y="7578"/>
                  <a:pt x="9551" y="7349"/>
                </a:cubicBezTo>
                <a:cubicBezTo>
                  <a:pt x="10124" y="6813"/>
                  <a:pt x="10775" y="6316"/>
                  <a:pt x="11425" y="5933"/>
                </a:cubicBezTo>
                <a:cubicBezTo>
                  <a:pt x="11769" y="5742"/>
                  <a:pt x="12151" y="5551"/>
                  <a:pt x="12496" y="5398"/>
                </a:cubicBezTo>
                <a:cubicBezTo>
                  <a:pt x="12878" y="5245"/>
                  <a:pt x="13261" y="5130"/>
                  <a:pt x="13605" y="5054"/>
                </a:cubicBezTo>
                <a:cubicBezTo>
                  <a:pt x="13987" y="4977"/>
                  <a:pt x="14408" y="4901"/>
                  <a:pt x="14790" y="4901"/>
                </a:cubicBezTo>
                <a:cubicBezTo>
                  <a:pt x="14982" y="4882"/>
                  <a:pt x="15175" y="4872"/>
                  <a:pt x="15369" y="4872"/>
                </a:cubicBezTo>
                <a:cubicBezTo>
                  <a:pt x="15952" y="4872"/>
                  <a:pt x="16540" y="4958"/>
                  <a:pt x="17085" y="5130"/>
                </a:cubicBezTo>
                <a:cubicBezTo>
                  <a:pt x="17850" y="5322"/>
                  <a:pt x="18577" y="5628"/>
                  <a:pt x="19265" y="6048"/>
                </a:cubicBezTo>
                <a:cubicBezTo>
                  <a:pt x="20604" y="6851"/>
                  <a:pt x="21713" y="8037"/>
                  <a:pt x="22440" y="9414"/>
                </a:cubicBezTo>
                <a:cubicBezTo>
                  <a:pt x="22746" y="10026"/>
                  <a:pt x="23013" y="10714"/>
                  <a:pt x="23166" y="11403"/>
                </a:cubicBezTo>
                <a:cubicBezTo>
                  <a:pt x="22975" y="11135"/>
                  <a:pt x="22707" y="10944"/>
                  <a:pt x="22440" y="10829"/>
                </a:cubicBezTo>
                <a:cubicBezTo>
                  <a:pt x="22136" y="10691"/>
                  <a:pt x="21898" y="10653"/>
                  <a:pt x="21688" y="10653"/>
                </a:cubicBezTo>
                <a:cubicBezTo>
                  <a:pt x="21422" y="10653"/>
                  <a:pt x="21203" y="10714"/>
                  <a:pt x="20957" y="10714"/>
                </a:cubicBezTo>
                <a:cubicBezTo>
                  <a:pt x="20858" y="10714"/>
                  <a:pt x="20755" y="10704"/>
                  <a:pt x="20642" y="10676"/>
                </a:cubicBezTo>
                <a:cubicBezTo>
                  <a:pt x="20640" y="10676"/>
                  <a:pt x="20638" y="10675"/>
                  <a:pt x="20635" y="10675"/>
                </a:cubicBezTo>
                <a:cubicBezTo>
                  <a:pt x="20408" y="10675"/>
                  <a:pt x="20161" y="12632"/>
                  <a:pt x="21866" y="13238"/>
                </a:cubicBezTo>
                <a:cubicBezTo>
                  <a:pt x="22363" y="13391"/>
                  <a:pt x="22822" y="13621"/>
                  <a:pt x="23281" y="13850"/>
                </a:cubicBezTo>
                <a:cubicBezTo>
                  <a:pt x="23281" y="13889"/>
                  <a:pt x="23281" y="13889"/>
                  <a:pt x="23281" y="13927"/>
                </a:cubicBezTo>
                <a:cubicBezTo>
                  <a:pt x="23051" y="15495"/>
                  <a:pt x="22478" y="16987"/>
                  <a:pt x="21636" y="18287"/>
                </a:cubicBezTo>
                <a:cubicBezTo>
                  <a:pt x="20757" y="19626"/>
                  <a:pt x="19686" y="20849"/>
                  <a:pt x="18462" y="21882"/>
                </a:cubicBezTo>
                <a:cubicBezTo>
                  <a:pt x="16014" y="23986"/>
                  <a:pt x="13108" y="25554"/>
                  <a:pt x="10392" y="27466"/>
                </a:cubicBezTo>
                <a:cubicBezTo>
                  <a:pt x="9283" y="28231"/>
                  <a:pt x="8212" y="29072"/>
                  <a:pt x="7218" y="30028"/>
                </a:cubicBezTo>
                <a:cubicBezTo>
                  <a:pt x="6744" y="30236"/>
                  <a:pt x="6246" y="30336"/>
                  <a:pt x="5755" y="30336"/>
                </a:cubicBezTo>
                <a:cubicBezTo>
                  <a:pt x="4621" y="30336"/>
                  <a:pt x="3525" y="29804"/>
                  <a:pt x="2858" y="28843"/>
                </a:cubicBezTo>
                <a:cubicBezTo>
                  <a:pt x="2806" y="28768"/>
                  <a:pt x="2767" y="28736"/>
                  <a:pt x="2739" y="28736"/>
                </a:cubicBezTo>
                <a:cubicBezTo>
                  <a:pt x="2584" y="28736"/>
                  <a:pt x="2789" y="29763"/>
                  <a:pt x="3049" y="29990"/>
                </a:cubicBezTo>
                <a:cubicBezTo>
                  <a:pt x="2686" y="29854"/>
                  <a:pt x="2392" y="29811"/>
                  <a:pt x="2142" y="29811"/>
                </a:cubicBezTo>
                <a:cubicBezTo>
                  <a:pt x="1697" y="29811"/>
                  <a:pt x="1391" y="29948"/>
                  <a:pt x="1083" y="29948"/>
                </a:cubicBezTo>
                <a:cubicBezTo>
                  <a:pt x="834" y="29948"/>
                  <a:pt x="583" y="29858"/>
                  <a:pt x="257" y="29531"/>
                </a:cubicBezTo>
                <a:cubicBezTo>
                  <a:pt x="242" y="29518"/>
                  <a:pt x="230" y="29512"/>
                  <a:pt x="220" y="29512"/>
                </a:cubicBezTo>
                <a:cubicBezTo>
                  <a:pt x="0" y="29512"/>
                  <a:pt x="748" y="32289"/>
                  <a:pt x="3453" y="32289"/>
                </a:cubicBezTo>
                <a:cubicBezTo>
                  <a:pt x="3640" y="32289"/>
                  <a:pt x="3837" y="32275"/>
                  <a:pt x="4043" y="32247"/>
                </a:cubicBezTo>
                <a:cubicBezTo>
                  <a:pt x="4579" y="32132"/>
                  <a:pt x="5114" y="31941"/>
                  <a:pt x="5611" y="31673"/>
                </a:cubicBezTo>
                <a:lnTo>
                  <a:pt x="5611" y="31673"/>
                </a:lnTo>
                <a:cubicBezTo>
                  <a:pt x="4808" y="32629"/>
                  <a:pt x="4120" y="33700"/>
                  <a:pt x="3584" y="34886"/>
                </a:cubicBezTo>
                <a:cubicBezTo>
                  <a:pt x="2169" y="38022"/>
                  <a:pt x="1863" y="41541"/>
                  <a:pt x="2705" y="44906"/>
                </a:cubicBezTo>
                <a:cubicBezTo>
                  <a:pt x="2705" y="45021"/>
                  <a:pt x="2743" y="45136"/>
                  <a:pt x="2781" y="45250"/>
                </a:cubicBezTo>
                <a:cubicBezTo>
                  <a:pt x="2016" y="45977"/>
                  <a:pt x="1251" y="47201"/>
                  <a:pt x="1481" y="48195"/>
                </a:cubicBezTo>
                <a:cubicBezTo>
                  <a:pt x="1710" y="49228"/>
                  <a:pt x="2246" y="49266"/>
                  <a:pt x="2552" y="49878"/>
                </a:cubicBezTo>
                <a:cubicBezTo>
                  <a:pt x="2561" y="49903"/>
                  <a:pt x="2589" y="49915"/>
                  <a:pt x="2629" y="49915"/>
                </a:cubicBezTo>
                <a:cubicBezTo>
                  <a:pt x="2906" y="49915"/>
                  <a:pt x="3810" y="49354"/>
                  <a:pt x="4043" y="48387"/>
                </a:cubicBezTo>
                <a:cubicBezTo>
                  <a:pt x="5114" y="50299"/>
                  <a:pt x="6606" y="51905"/>
                  <a:pt x="8403" y="53167"/>
                </a:cubicBezTo>
                <a:cubicBezTo>
                  <a:pt x="9818" y="54123"/>
                  <a:pt x="11386" y="54812"/>
                  <a:pt x="13069" y="55194"/>
                </a:cubicBezTo>
                <a:cubicBezTo>
                  <a:pt x="13884" y="55343"/>
                  <a:pt x="14699" y="55427"/>
                  <a:pt x="15514" y="55427"/>
                </a:cubicBezTo>
                <a:cubicBezTo>
                  <a:pt x="15961" y="55427"/>
                  <a:pt x="16409" y="55402"/>
                  <a:pt x="16856" y="55347"/>
                </a:cubicBezTo>
                <a:lnTo>
                  <a:pt x="16856" y="55347"/>
                </a:lnTo>
                <a:cubicBezTo>
                  <a:pt x="15823" y="55539"/>
                  <a:pt x="14829" y="55615"/>
                  <a:pt x="13796" y="55653"/>
                </a:cubicBezTo>
                <a:cubicBezTo>
                  <a:pt x="10883" y="55728"/>
                  <a:pt x="9757" y="58757"/>
                  <a:pt x="10097" y="58757"/>
                </a:cubicBezTo>
                <a:cubicBezTo>
                  <a:pt x="10105" y="58757"/>
                  <a:pt x="10114" y="58755"/>
                  <a:pt x="10124" y="58751"/>
                </a:cubicBezTo>
                <a:cubicBezTo>
                  <a:pt x="10298" y="58692"/>
                  <a:pt x="10466" y="58666"/>
                  <a:pt x="10631" y="58666"/>
                </a:cubicBezTo>
                <a:cubicBezTo>
                  <a:pt x="11632" y="58666"/>
                  <a:pt x="12532" y="59614"/>
                  <a:pt x="13911" y="59746"/>
                </a:cubicBezTo>
                <a:cubicBezTo>
                  <a:pt x="14110" y="59765"/>
                  <a:pt x="14305" y="59775"/>
                  <a:pt x="14494" y="59775"/>
                </a:cubicBezTo>
                <a:cubicBezTo>
                  <a:pt x="16882" y="59775"/>
                  <a:pt x="18473" y="58255"/>
                  <a:pt x="19571" y="56342"/>
                </a:cubicBezTo>
                <a:lnTo>
                  <a:pt x="19571" y="56342"/>
                </a:lnTo>
                <a:cubicBezTo>
                  <a:pt x="18610" y="57210"/>
                  <a:pt x="16369" y="58580"/>
                  <a:pt x="14189" y="58580"/>
                </a:cubicBezTo>
                <a:cubicBezTo>
                  <a:pt x="13679" y="58580"/>
                  <a:pt x="13173" y="58505"/>
                  <a:pt x="12687" y="58331"/>
                </a:cubicBezTo>
                <a:lnTo>
                  <a:pt x="12687" y="58331"/>
                </a:lnTo>
                <a:cubicBezTo>
                  <a:pt x="12912" y="58385"/>
                  <a:pt x="13148" y="58411"/>
                  <a:pt x="13393" y="58411"/>
                </a:cubicBezTo>
                <a:cubicBezTo>
                  <a:pt x="15723" y="58411"/>
                  <a:pt x="18806" y="56095"/>
                  <a:pt x="20260" y="54468"/>
                </a:cubicBezTo>
                <a:cubicBezTo>
                  <a:pt x="21177" y="54085"/>
                  <a:pt x="22057" y="53550"/>
                  <a:pt x="22822" y="52938"/>
                </a:cubicBezTo>
                <a:cubicBezTo>
                  <a:pt x="24161" y="51867"/>
                  <a:pt x="25231" y="50452"/>
                  <a:pt x="25882" y="48846"/>
                </a:cubicBezTo>
                <a:cubicBezTo>
                  <a:pt x="26570" y="47277"/>
                  <a:pt x="26838" y="45556"/>
                  <a:pt x="26685" y="43835"/>
                </a:cubicBezTo>
                <a:cubicBezTo>
                  <a:pt x="26532" y="42114"/>
                  <a:pt x="25882" y="40470"/>
                  <a:pt x="24811" y="39093"/>
                </a:cubicBezTo>
                <a:cubicBezTo>
                  <a:pt x="23778" y="37754"/>
                  <a:pt x="22363" y="36722"/>
                  <a:pt x="20757" y="36071"/>
                </a:cubicBezTo>
                <a:cubicBezTo>
                  <a:pt x="19809" y="35688"/>
                  <a:pt x="18808" y="35504"/>
                  <a:pt x="17809" y="35504"/>
                </a:cubicBezTo>
                <a:cubicBezTo>
                  <a:pt x="17115" y="35504"/>
                  <a:pt x="16421" y="35593"/>
                  <a:pt x="15747" y="35765"/>
                </a:cubicBezTo>
                <a:cubicBezTo>
                  <a:pt x="14102" y="36224"/>
                  <a:pt x="12610" y="37180"/>
                  <a:pt x="11539" y="38481"/>
                </a:cubicBezTo>
                <a:cubicBezTo>
                  <a:pt x="10660" y="39475"/>
                  <a:pt x="10086" y="40661"/>
                  <a:pt x="9818" y="41923"/>
                </a:cubicBezTo>
                <a:cubicBezTo>
                  <a:pt x="9933" y="39858"/>
                  <a:pt x="10928" y="38175"/>
                  <a:pt x="11845" y="36760"/>
                </a:cubicBezTo>
                <a:cubicBezTo>
                  <a:pt x="13195" y="34699"/>
                  <a:pt x="11774" y="32474"/>
                  <a:pt x="11472" y="32474"/>
                </a:cubicBezTo>
                <a:cubicBezTo>
                  <a:pt x="11449" y="32474"/>
                  <a:pt x="11433" y="32487"/>
                  <a:pt x="11425" y="32514"/>
                </a:cubicBezTo>
                <a:cubicBezTo>
                  <a:pt x="11119" y="33624"/>
                  <a:pt x="9742" y="33700"/>
                  <a:pt x="8786" y="34771"/>
                </a:cubicBezTo>
                <a:cubicBezTo>
                  <a:pt x="7256" y="36569"/>
                  <a:pt x="7524" y="38672"/>
                  <a:pt x="8442" y="40584"/>
                </a:cubicBezTo>
                <a:cubicBezTo>
                  <a:pt x="8250" y="39208"/>
                  <a:pt x="8480" y="36033"/>
                  <a:pt x="10430" y="34580"/>
                </a:cubicBezTo>
                <a:lnTo>
                  <a:pt x="10430" y="34580"/>
                </a:lnTo>
                <a:cubicBezTo>
                  <a:pt x="8633" y="36224"/>
                  <a:pt x="9015" y="41043"/>
                  <a:pt x="9704" y="42764"/>
                </a:cubicBezTo>
                <a:cubicBezTo>
                  <a:pt x="9665" y="42879"/>
                  <a:pt x="9665" y="42994"/>
                  <a:pt x="9665" y="43109"/>
                </a:cubicBezTo>
                <a:cubicBezTo>
                  <a:pt x="9589" y="44791"/>
                  <a:pt x="10201" y="46436"/>
                  <a:pt x="11348" y="47698"/>
                </a:cubicBezTo>
                <a:cubicBezTo>
                  <a:pt x="12283" y="48696"/>
                  <a:pt x="13600" y="49236"/>
                  <a:pt x="14966" y="49236"/>
                </a:cubicBezTo>
                <a:cubicBezTo>
                  <a:pt x="15276" y="49236"/>
                  <a:pt x="15588" y="49208"/>
                  <a:pt x="15899" y="49152"/>
                </a:cubicBezTo>
                <a:lnTo>
                  <a:pt x="15899" y="49152"/>
                </a:lnTo>
                <a:cubicBezTo>
                  <a:pt x="15622" y="49191"/>
                  <a:pt x="15350" y="49212"/>
                  <a:pt x="15080" y="49212"/>
                </a:cubicBezTo>
                <a:cubicBezTo>
                  <a:pt x="14568" y="49212"/>
                  <a:pt x="14067" y="49136"/>
                  <a:pt x="13566" y="48960"/>
                </a:cubicBezTo>
                <a:cubicBezTo>
                  <a:pt x="13566" y="48425"/>
                  <a:pt x="13605" y="47928"/>
                  <a:pt x="13681" y="47392"/>
                </a:cubicBezTo>
                <a:cubicBezTo>
                  <a:pt x="13848" y="46259"/>
                  <a:pt x="12854" y="45794"/>
                  <a:pt x="12544" y="45794"/>
                </a:cubicBezTo>
                <a:cubicBezTo>
                  <a:pt x="12498" y="45794"/>
                  <a:pt x="12467" y="45804"/>
                  <a:pt x="12457" y="45824"/>
                </a:cubicBezTo>
                <a:cubicBezTo>
                  <a:pt x="12343" y="46245"/>
                  <a:pt x="11998" y="46283"/>
                  <a:pt x="11960" y="47010"/>
                </a:cubicBezTo>
                <a:cubicBezTo>
                  <a:pt x="11922" y="47775"/>
                  <a:pt x="12534" y="48425"/>
                  <a:pt x="13108" y="48769"/>
                </a:cubicBezTo>
                <a:cubicBezTo>
                  <a:pt x="12496" y="48463"/>
                  <a:pt x="11922" y="48081"/>
                  <a:pt x="11463" y="47583"/>
                </a:cubicBezTo>
                <a:cubicBezTo>
                  <a:pt x="10392" y="46321"/>
                  <a:pt x="9857" y="44715"/>
                  <a:pt x="9971" y="43109"/>
                </a:cubicBezTo>
                <a:cubicBezTo>
                  <a:pt x="10086" y="41464"/>
                  <a:pt x="10736" y="39934"/>
                  <a:pt x="11845" y="38749"/>
                </a:cubicBezTo>
                <a:cubicBezTo>
                  <a:pt x="12916" y="37563"/>
                  <a:pt x="14331" y="36683"/>
                  <a:pt x="15861" y="36301"/>
                </a:cubicBezTo>
                <a:cubicBezTo>
                  <a:pt x="16320" y="36186"/>
                  <a:pt x="16817" y="36110"/>
                  <a:pt x="17276" y="36110"/>
                </a:cubicBezTo>
                <a:cubicBezTo>
                  <a:pt x="19839" y="37028"/>
                  <a:pt x="20718" y="40164"/>
                  <a:pt x="19036" y="42305"/>
                </a:cubicBezTo>
                <a:cubicBezTo>
                  <a:pt x="18876" y="42477"/>
                  <a:pt x="18933" y="42547"/>
                  <a:pt x="19091" y="42547"/>
                </a:cubicBezTo>
                <a:cubicBezTo>
                  <a:pt x="19427" y="42547"/>
                  <a:pt x="20218" y="42235"/>
                  <a:pt x="20374" y="41923"/>
                </a:cubicBezTo>
                <a:lnTo>
                  <a:pt x="20374" y="41923"/>
                </a:lnTo>
                <a:cubicBezTo>
                  <a:pt x="20030" y="44218"/>
                  <a:pt x="21369" y="44600"/>
                  <a:pt x="20451" y="46130"/>
                </a:cubicBezTo>
                <a:cubicBezTo>
                  <a:pt x="20413" y="46196"/>
                  <a:pt x="20446" y="46230"/>
                  <a:pt x="20530" y="46230"/>
                </a:cubicBezTo>
                <a:cubicBezTo>
                  <a:pt x="21127" y="46230"/>
                  <a:pt x="24307" y="44500"/>
                  <a:pt x="22898" y="40240"/>
                </a:cubicBezTo>
                <a:cubicBezTo>
                  <a:pt x="22325" y="38481"/>
                  <a:pt x="20604" y="36760"/>
                  <a:pt x="18003" y="36110"/>
                </a:cubicBezTo>
                <a:lnTo>
                  <a:pt x="18003" y="36110"/>
                </a:lnTo>
                <a:cubicBezTo>
                  <a:pt x="18883" y="36148"/>
                  <a:pt x="19724" y="36339"/>
                  <a:pt x="20527" y="36645"/>
                </a:cubicBezTo>
                <a:cubicBezTo>
                  <a:pt x="22019" y="37257"/>
                  <a:pt x="23281" y="38251"/>
                  <a:pt x="24275" y="39514"/>
                </a:cubicBezTo>
                <a:cubicBezTo>
                  <a:pt x="25231" y="40776"/>
                  <a:pt x="25805" y="42305"/>
                  <a:pt x="25920" y="43874"/>
                </a:cubicBezTo>
                <a:cubicBezTo>
                  <a:pt x="26035" y="45480"/>
                  <a:pt x="25729" y="47048"/>
                  <a:pt x="25117" y="48501"/>
                </a:cubicBezTo>
                <a:cubicBezTo>
                  <a:pt x="24467" y="49955"/>
                  <a:pt x="23472" y="51217"/>
                  <a:pt x="22248" y="52211"/>
                </a:cubicBezTo>
                <a:cubicBezTo>
                  <a:pt x="20986" y="53167"/>
                  <a:pt x="19533" y="53856"/>
                  <a:pt x="18003" y="54162"/>
                </a:cubicBezTo>
                <a:cubicBezTo>
                  <a:pt x="17176" y="54343"/>
                  <a:pt x="16337" y="54440"/>
                  <a:pt x="15506" y="54440"/>
                </a:cubicBezTo>
                <a:cubicBezTo>
                  <a:pt x="14761" y="54440"/>
                  <a:pt x="14021" y="54363"/>
                  <a:pt x="13299" y="54200"/>
                </a:cubicBezTo>
                <a:cubicBezTo>
                  <a:pt x="11731" y="53856"/>
                  <a:pt x="10277" y="53206"/>
                  <a:pt x="8977" y="52288"/>
                </a:cubicBezTo>
                <a:cubicBezTo>
                  <a:pt x="6338" y="50490"/>
                  <a:pt x="4502" y="47736"/>
                  <a:pt x="3737" y="44638"/>
                </a:cubicBezTo>
                <a:cubicBezTo>
                  <a:pt x="2590" y="39934"/>
                  <a:pt x="3929" y="34962"/>
                  <a:pt x="7294" y="31444"/>
                </a:cubicBezTo>
                <a:cubicBezTo>
                  <a:pt x="8403" y="30296"/>
                  <a:pt x="9665" y="29264"/>
                  <a:pt x="11004" y="28346"/>
                </a:cubicBezTo>
                <a:cubicBezTo>
                  <a:pt x="13069" y="26892"/>
                  <a:pt x="15288" y="25592"/>
                  <a:pt x="17391" y="24024"/>
                </a:cubicBezTo>
                <a:lnTo>
                  <a:pt x="17391" y="24024"/>
                </a:lnTo>
                <a:cubicBezTo>
                  <a:pt x="17162" y="24406"/>
                  <a:pt x="16970" y="24827"/>
                  <a:pt x="16856" y="25286"/>
                </a:cubicBezTo>
                <a:cubicBezTo>
                  <a:pt x="16473" y="26969"/>
                  <a:pt x="16970" y="28690"/>
                  <a:pt x="18194" y="29914"/>
                </a:cubicBezTo>
                <a:cubicBezTo>
                  <a:pt x="19034" y="30680"/>
                  <a:pt x="20083" y="31064"/>
                  <a:pt x="21207" y="31064"/>
                </a:cubicBezTo>
                <a:cubicBezTo>
                  <a:pt x="21261" y="31064"/>
                  <a:pt x="21315" y="31063"/>
                  <a:pt x="21369" y="31061"/>
                </a:cubicBezTo>
                <a:cubicBezTo>
                  <a:pt x="21942" y="31023"/>
                  <a:pt x="22516" y="30870"/>
                  <a:pt x="23051" y="30602"/>
                </a:cubicBezTo>
                <a:cubicBezTo>
                  <a:pt x="23587" y="30296"/>
                  <a:pt x="24008" y="29876"/>
                  <a:pt x="24352" y="29378"/>
                </a:cubicBezTo>
                <a:cubicBezTo>
                  <a:pt x="24658" y="28919"/>
                  <a:pt x="24849" y="28346"/>
                  <a:pt x="24926" y="27772"/>
                </a:cubicBezTo>
                <a:cubicBezTo>
                  <a:pt x="25002" y="27160"/>
                  <a:pt x="24926" y="26586"/>
                  <a:pt x="24696" y="26051"/>
                </a:cubicBezTo>
                <a:cubicBezTo>
                  <a:pt x="24199" y="24980"/>
                  <a:pt x="23166" y="24292"/>
                  <a:pt x="21981" y="24215"/>
                </a:cubicBezTo>
                <a:cubicBezTo>
                  <a:pt x="21926" y="24211"/>
                  <a:pt x="21872" y="24209"/>
                  <a:pt x="21817" y="24209"/>
                </a:cubicBezTo>
                <a:cubicBezTo>
                  <a:pt x="21330" y="24209"/>
                  <a:pt x="20825" y="24361"/>
                  <a:pt x="20413" y="24636"/>
                </a:cubicBezTo>
                <a:cubicBezTo>
                  <a:pt x="19954" y="24904"/>
                  <a:pt x="19648" y="25362"/>
                  <a:pt x="19571" y="25898"/>
                </a:cubicBezTo>
                <a:cubicBezTo>
                  <a:pt x="19724" y="25439"/>
                  <a:pt x="20107" y="25095"/>
                  <a:pt x="20565" y="24904"/>
                </a:cubicBezTo>
                <a:cubicBezTo>
                  <a:pt x="20853" y="24773"/>
                  <a:pt x="21176" y="24714"/>
                  <a:pt x="21499" y="24714"/>
                </a:cubicBezTo>
                <a:cubicBezTo>
                  <a:pt x="21648" y="24714"/>
                  <a:pt x="21797" y="24726"/>
                  <a:pt x="21942" y="24751"/>
                </a:cubicBezTo>
                <a:cubicBezTo>
                  <a:pt x="22822" y="24904"/>
                  <a:pt x="23549" y="25515"/>
                  <a:pt x="23893" y="26357"/>
                </a:cubicBezTo>
                <a:cubicBezTo>
                  <a:pt x="24237" y="27619"/>
                  <a:pt x="23702" y="28996"/>
                  <a:pt x="22554" y="29608"/>
                </a:cubicBezTo>
                <a:cubicBezTo>
                  <a:pt x="22172" y="29799"/>
                  <a:pt x="21751" y="29914"/>
                  <a:pt x="21330" y="29952"/>
                </a:cubicBezTo>
                <a:cubicBezTo>
                  <a:pt x="21281" y="29954"/>
                  <a:pt x="21232" y="29955"/>
                  <a:pt x="21183" y="29955"/>
                </a:cubicBezTo>
                <a:cubicBezTo>
                  <a:pt x="20353" y="29955"/>
                  <a:pt x="19535" y="29652"/>
                  <a:pt x="18921" y="29111"/>
                </a:cubicBezTo>
                <a:cubicBezTo>
                  <a:pt x="18232" y="28499"/>
                  <a:pt x="17774" y="27657"/>
                  <a:pt x="17621" y="26778"/>
                </a:cubicBezTo>
                <a:cubicBezTo>
                  <a:pt x="17544" y="26319"/>
                  <a:pt x="17544" y="25860"/>
                  <a:pt x="17582" y="25401"/>
                </a:cubicBezTo>
                <a:cubicBezTo>
                  <a:pt x="17659" y="24904"/>
                  <a:pt x="17812" y="24445"/>
                  <a:pt x="18003" y="24024"/>
                </a:cubicBezTo>
                <a:cubicBezTo>
                  <a:pt x="18156" y="23718"/>
                  <a:pt x="18309" y="23412"/>
                  <a:pt x="18500" y="23144"/>
                </a:cubicBezTo>
                <a:cubicBezTo>
                  <a:pt x="18691" y="22953"/>
                  <a:pt x="18921" y="22800"/>
                  <a:pt x="19112" y="22609"/>
                </a:cubicBezTo>
                <a:cubicBezTo>
                  <a:pt x="20451" y="21500"/>
                  <a:pt x="21560" y="20199"/>
                  <a:pt x="22478" y="18784"/>
                </a:cubicBezTo>
                <a:cubicBezTo>
                  <a:pt x="23396" y="17331"/>
                  <a:pt x="24008" y="15686"/>
                  <a:pt x="24237" y="13965"/>
                </a:cubicBezTo>
                <a:cubicBezTo>
                  <a:pt x="24352" y="13124"/>
                  <a:pt x="24314" y="12244"/>
                  <a:pt x="24161" y="11364"/>
                </a:cubicBezTo>
                <a:cubicBezTo>
                  <a:pt x="24008" y="10523"/>
                  <a:pt x="23702" y="9682"/>
                  <a:pt x="23281" y="8917"/>
                </a:cubicBezTo>
                <a:cubicBezTo>
                  <a:pt x="22440" y="7387"/>
                  <a:pt x="21216" y="6125"/>
                  <a:pt x="19686" y="5245"/>
                </a:cubicBezTo>
                <a:cubicBezTo>
                  <a:pt x="18959" y="4786"/>
                  <a:pt x="18156" y="4480"/>
                  <a:pt x="17315" y="4251"/>
                </a:cubicBezTo>
                <a:cubicBezTo>
                  <a:pt x="16691" y="4109"/>
                  <a:pt x="16045" y="4030"/>
                  <a:pt x="15395" y="4030"/>
                </a:cubicBezTo>
                <a:cubicBezTo>
                  <a:pt x="15168" y="4030"/>
                  <a:pt x="14941" y="4040"/>
                  <a:pt x="14714" y="4059"/>
                </a:cubicBezTo>
                <a:cubicBezTo>
                  <a:pt x="14293" y="4098"/>
                  <a:pt x="13872" y="4136"/>
                  <a:pt x="13452" y="4251"/>
                </a:cubicBezTo>
                <a:cubicBezTo>
                  <a:pt x="13031" y="4365"/>
                  <a:pt x="12649" y="4480"/>
                  <a:pt x="12266" y="4671"/>
                </a:cubicBezTo>
                <a:cubicBezTo>
                  <a:pt x="13490" y="3830"/>
                  <a:pt x="14867" y="3295"/>
                  <a:pt x="16320" y="3103"/>
                </a:cubicBezTo>
                <a:cubicBezTo>
                  <a:pt x="18496" y="2698"/>
                  <a:pt x="19000" y="301"/>
                  <a:pt x="18760" y="301"/>
                </a:cubicBezTo>
                <a:cubicBezTo>
                  <a:pt x="18751" y="301"/>
                  <a:pt x="18741" y="304"/>
                  <a:pt x="18730" y="311"/>
                </a:cubicBezTo>
                <a:cubicBezTo>
                  <a:pt x="18539" y="411"/>
                  <a:pt x="18349" y="449"/>
                  <a:pt x="18155" y="449"/>
                </a:cubicBezTo>
                <a:cubicBezTo>
                  <a:pt x="17493" y="449"/>
                  <a:pt x="16789" y="0"/>
                  <a:pt x="15906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0" name="Google Shape;1380;p18"/>
          <p:cNvSpPr/>
          <p:nvPr/>
        </p:nvSpPr>
        <p:spPr>
          <a:xfrm rot="-5400000">
            <a:off x="11048146" y="5674355"/>
            <a:ext cx="599381" cy="1334975"/>
          </a:xfrm>
          <a:custGeom>
            <a:avLst/>
            <a:gdLst/>
            <a:ahLst/>
            <a:cxnLst/>
            <a:rect l="l" t="t" r="r" b="b"/>
            <a:pathLst>
              <a:path w="26838" h="59775" extrusionOk="0">
                <a:moveTo>
                  <a:pt x="15906" y="0"/>
                </a:moveTo>
                <a:cubicBezTo>
                  <a:pt x="15854" y="0"/>
                  <a:pt x="15800" y="2"/>
                  <a:pt x="15747" y="5"/>
                </a:cubicBezTo>
                <a:cubicBezTo>
                  <a:pt x="13681" y="120"/>
                  <a:pt x="12572" y="1535"/>
                  <a:pt x="11922" y="3256"/>
                </a:cubicBezTo>
                <a:cubicBezTo>
                  <a:pt x="12614" y="2391"/>
                  <a:pt x="14401" y="870"/>
                  <a:pt x="16235" y="870"/>
                </a:cubicBezTo>
                <a:cubicBezTo>
                  <a:pt x="16429" y="870"/>
                  <a:pt x="16624" y="887"/>
                  <a:pt x="16817" y="923"/>
                </a:cubicBezTo>
                <a:cubicBezTo>
                  <a:pt x="16765" y="919"/>
                  <a:pt x="16712" y="917"/>
                  <a:pt x="16658" y="917"/>
                </a:cubicBezTo>
                <a:cubicBezTo>
                  <a:pt x="14767" y="917"/>
                  <a:pt x="12357" y="3491"/>
                  <a:pt x="11501" y="5016"/>
                </a:cubicBezTo>
                <a:lnTo>
                  <a:pt x="11081" y="5245"/>
                </a:lnTo>
                <a:cubicBezTo>
                  <a:pt x="10736" y="5475"/>
                  <a:pt x="10392" y="5704"/>
                  <a:pt x="10048" y="5972"/>
                </a:cubicBezTo>
                <a:cubicBezTo>
                  <a:pt x="9704" y="6239"/>
                  <a:pt x="9398" y="6545"/>
                  <a:pt x="9092" y="6851"/>
                </a:cubicBezTo>
                <a:cubicBezTo>
                  <a:pt x="8786" y="7157"/>
                  <a:pt x="8518" y="7463"/>
                  <a:pt x="8250" y="7808"/>
                </a:cubicBezTo>
                <a:cubicBezTo>
                  <a:pt x="7753" y="8496"/>
                  <a:pt x="7332" y="9261"/>
                  <a:pt x="7065" y="10064"/>
                </a:cubicBezTo>
                <a:cubicBezTo>
                  <a:pt x="6759" y="10867"/>
                  <a:pt x="6606" y="11709"/>
                  <a:pt x="6606" y="12588"/>
                </a:cubicBezTo>
                <a:cubicBezTo>
                  <a:pt x="6529" y="13430"/>
                  <a:pt x="6644" y="14271"/>
                  <a:pt x="6912" y="15113"/>
                </a:cubicBezTo>
                <a:cubicBezTo>
                  <a:pt x="7371" y="16757"/>
                  <a:pt x="8442" y="18210"/>
                  <a:pt x="9933" y="19090"/>
                </a:cubicBezTo>
                <a:cubicBezTo>
                  <a:pt x="10736" y="19549"/>
                  <a:pt x="11616" y="19817"/>
                  <a:pt x="12534" y="19817"/>
                </a:cubicBezTo>
                <a:cubicBezTo>
                  <a:pt x="12315" y="19837"/>
                  <a:pt x="12098" y="19847"/>
                  <a:pt x="11884" y="19847"/>
                </a:cubicBezTo>
                <a:cubicBezTo>
                  <a:pt x="10083" y="19847"/>
                  <a:pt x="8470" y="19170"/>
                  <a:pt x="7103" y="18555"/>
                </a:cubicBezTo>
                <a:cubicBezTo>
                  <a:pt x="6608" y="18335"/>
                  <a:pt x="6126" y="18247"/>
                  <a:pt x="5675" y="18247"/>
                </a:cubicBezTo>
                <a:cubicBezTo>
                  <a:pt x="3934" y="18247"/>
                  <a:pt x="2669" y="19557"/>
                  <a:pt x="2972" y="19587"/>
                </a:cubicBezTo>
                <a:cubicBezTo>
                  <a:pt x="4120" y="19740"/>
                  <a:pt x="4387" y="21117"/>
                  <a:pt x="5573" y="21844"/>
                </a:cubicBezTo>
                <a:cubicBezTo>
                  <a:pt x="6386" y="22365"/>
                  <a:pt x="7205" y="22586"/>
                  <a:pt x="8006" y="22586"/>
                </a:cubicBezTo>
                <a:cubicBezTo>
                  <a:pt x="9202" y="22586"/>
                  <a:pt x="10356" y="22095"/>
                  <a:pt x="11386" y="21385"/>
                </a:cubicBezTo>
                <a:lnTo>
                  <a:pt x="11386" y="21385"/>
                </a:lnTo>
                <a:cubicBezTo>
                  <a:pt x="10873" y="21532"/>
                  <a:pt x="10088" y="21656"/>
                  <a:pt x="9221" y="21656"/>
                </a:cubicBezTo>
                <a:cubicBezTo>
                  <a:pt x="7830" y="21656"/>
                  <a:pt x="6227" y="21336"/>
                  <a:pt x="5191" y="20276"/>
                </a:cubicBezTo>
                <a:lnTo>
                  <a:pt x="5191" y="20276"/>
                </a:lnTo>
                <a:cubicBezTo>
                  <a:pt x="5869" y="20844"/>
                  <a:pt x="6940" y="21060"/>
                  <a:pt x="8101" y="21060"/>
                </a:cubicBezTo>
                <a:cubicBezTo>
                  <a:pt x="10147" y="21060"/>
                  <a:pt x="12476" y="20388"/>
                  <a:pt x="13452" y="19779"/>
                </a:cubicBezTo>
                <a:cubicBezTo>
                  <a:pt x="13949" y="19702"/>
                  <a:pt x="14408" y="19587"/>
                  <a:pt x="14829" y="19396"/>
                </a:cubicBezTo>
                <a:cubicBezTo>
                  <a:pt x="15249" y="19243"/>
                  <a:pt x="15594" y="19014"/>
                  <a:pt x="15938" y="18746"/>
                </a:cubicBezTo>
                <a:cubicBezTo>
                  <a:pt x="16282" y="18478"/>
                  <a:pt x="16550" y="18172"/>
                  <a:pt x="16779" y="17828"/>
                </a:cubicBezTo>
                <a:cubicBezTo>
                  <a:pt x="17276" y="17101"/>
                  <a:pt x="17506" y="16260"/>
                  <a:pt x="17468" y="15419"/>
                </a:cubicBezTo>
                <a:cubicBezTo>
                  <a:pt x="17429" y="14577"/>
                  <a:pt x="17123" y="13774"/>
                  <a:pt x="16664" y="13086"/>
                </a:cubicBezTo>
                <a:cubicBezTo>
                  <a:pt x="16167" y="12397"/>
                  <a:pt x="15479" y="11900"/>
                  <a:pt x="14637" y="11709"/>
                </a:cubicBezTo>
                <a:lnTo>
                  <a:pt x="14637" y="11709"/>
                </a:lnTo>
                <a:cubicBezTo>
                  <a:pt x="15441" y="11938"/>
                  <a:pt x="16129" y="12435"/>
                  <a:pt x="16550" y="13124"/>
                </a:cubicBezTo>
                <a:cubicBezTo>
                  <a:pt x="17009" y="13812"/>
                  <a:pt x="17238" y="14615"/>
                  <a:pt x="17276" y="15457"/>
                </a:cubicBezTo>
                <a:cubicBezTo>
                  <a:pt x="17276" y="16260"/>
                  <a:pt x="17047" y="17025"/>
                  <a:pt x="16588" y="17713"/>
                </a:cubicBezTo>
                <a:cubicBezTo>
                  <a:pt x="16358" y="18019"/>
                  <a:pt x="16091" y="18325"/>
                  <a:pt x="15747" y="18555"/>
                </a:cubicBezTo>
                <a:cubicBezTo>
                  <a:pt x="15441" y="18784"/>
                  <a:pt x="15096" y="18975"/>
                  <a:pt x="14714" y="19128"/>
                </a:cubicBezTo>
                <a:cubicBezTo>
                  <a:pt x="14098" y="19381"/>
                  <a:pt x="13443" y="19503"/>
                  <a:pt x="12790" y="19503"/>
                </a:cubicBezTo>
                <a:cubicBezTo>
                  <a:pt x="11860" y="19503"/>
                  <a:pt x="10933" y="19256"/>
                  <a:pt x="10124" y="18784"/>
                </a:cubicBezTo>
                <a:cubicBezTo>
                  <a:pt x="8786" y="17905"/>
                  <a:pt x="7830" y="16528"/>
                  <a:pt x="7409" y="14998"/>
                </a:cubicBezTo>
                <a:cubicBezTo>
                  <a:pt x="7218" y="14233"/>
                  <a:pt x="7103" y="13430"/>
                  <a:pt x="7179" y="12627"/>
                </a:cubicBezTo>
                <a:cubicBezTo>
                  <a:pt x="7179" y="11862"/>
                  <a:pt x="7371" y="11058"/>
                  <a:pt x="7638" y="10332"/>
                </a:cubicBezTo>
                <a:cubicBezTo>
                  <a:pt x="7791" y="9911"/>
                  <a:pt x="7983" y="9490"/>
                  <a:pt x="8212" y="9146"/>
                </a:cubicBezTo>
                <a:lnTo>
                  <a:pt x="8212" y="9146"/>
                </a:lnTo>
                <a:cubicBezTo>
                  <a:pt x="7983" y="9949"/>
                  <a:pt x="7906" y="10905"/>
                  <a:pt x="8403" y="11556"/>
                </a:cubicBezTo>
                <a:cubicBezTo>
                  <a:pt x="8939" y="12321"/>
                  <a:pt x="9436" y="12129"/>
                  <a:pt x="9895" y="12550"/>
                </a:cubicBezTo>
                <a:cubicBezTo>
                  <a:pt x="9902" y="12557"/>
                  <a:pt x="9911" y="12560"/>
                  <a:pt x="9922" y="12560"/>
                </a:cubicBezTo>
                <a:cubicBezTo>
                  <a:pt x="10158" y="12560"/>
                  <a:pt x="11256" y="11072"/>
                  <a:pt x="10124" y="9758"/>
                </a:cubicBezTo>
                <a:cubicBezTo>
                  <a:pt x="9665" y="9223"/>
                  <a:pt x="9283" y="8649"/>
                  <a:pt x="8939" y="8075"/>
                </a:cubicBezTo>
                <a:cubicBezTo>
                  <a:pt x="9130" y="7846"/>
                  <a:pt x="9359" y="7578"/>
                  <a:pt x="9551" y="7349"/>
                </a:cubicBezTo>
                <a:cubicBezTo>
                  <a:pt x="10124" y="6813"/>
                  <a:pt x="10775" y="6316"/>
                  <a:pt x="11425" y="5933"/>
                </a:cubicBezTo>
                <a:cubicBezTo>
                  <a:pt x="11769" y="5742"/>
                  <a:pt x="12151" y="5551"/>
                  <a:pt x="12496" y="5398"/>
                </a:cubicBezTo>
                <a:cubicBezTo>
                  <a:pt x="12878" y="5245"/>
                  <a:pt x="13261" y="5130"/>
                  <a:pt x="13605" y="5054"/>
                </a:cubicBezTo>
                <a:cubicBezTo>
                  <a:pt x="13987" y="4977"/>
                  <a:pt x="14408" y="4901"/>
                  <a:pt x="14790" y="4901"/>
                </a:cubicBezTo>
                <a:cubicBezTo>
                  <a:pt x="14982" y="4882"/>
                  <a:pt x="15175" y="4872"/>
                  <a:pt x="15369" y="4872"/>
                </a:cubicBezTo>
                <a:cubicBezTo>
                  <a:pt x="15952" y="4872"/>
                  <a:pt x="16540" y="4958"/>
                  <a:pt x="17085" y="5130"/>
                </a:cubicBezTo>
                <a:cubicBezTo>
                  <a:pt x="17850" y="5322"/>
                  <a:pt x="18577" y="5628"/>
                  <a:pt x="19265" y="6048"/>
                </a:cubicBezTo>
                <a:cubicBezTo>
                  <a:pt x="20604" y="6851"/>
                  <a:pt x="21713" y="8037"/>
                  <a:pt x="22440" y="9414"/>
                </a:cubicBezTo>
                <a:cubicBezTo>
                  <a:pt x="22746" y="10026"/>
                  <a:pt x="23013" y="10714"/>
                  <a:pt x="23166" y="11403"/>
                </a:cubicBezTo>
                <a:cubicBezTo>
                  <a:pt x="22975" y="11135"/>
                  <a:pt x="22707" y="10944"/>
                  <a:pt x="22440" y="10829"/>
                </a:cubicBezTo>
                <a:cubicBezTo>
                  <a:pt x="22136" y="10691"/>
                  <a:pt x="21898" y="10653"/>
                  <a:pt x="21688" y="10653"/>
                </a:cubicBezTo>
                <a:cubicBezTo>
                  <a:pt x="21422" y="10653"/>
                  <a:pt x="21203" y="10714"/>
                  <a:pt x="20957" y="10714"/>
                </a:cubicBezTo>
                <a:cubicBezTo>
                  <a:pt x="20858" y="10714"/>
                  <a:pt x="20755" y="10704"/>
                  <a:pt x="20642" y="10676"/>
                </a:cubicBezTo>
                <a:cubicBezTo>
                  <a:pt x="20640" y="10676"/>
                  <a:pt x="20638" y="10675"/>
                  <a:pt x="20635" y="10675"/>
                </a:cubicBezTo>
                <a:cubicBezTo>
                  <a:pt x="20408" y="10675"/>
                  <a:pt x="20161" y="12632"/>
                  <a:pt x="21866" y="13238"/>
                </a:cubicBezTo>
                <a:cubicBezTo>
                  <a:pt x="22363" y="13391"/>
                  <a:pt x="22822" y="13621"/>
                  <a:pt x="23281" y="13850"/>
                </a:cubicBezTo>
                <a:cubicBezTo>
                  <a:pt x="23281" y="13889"/>
                  <a:pt x="23281" y="13889"/>
                  <a:pt x="23281" y="13927"/>
                </a:cubicBezTo>
                <a:cubicBezTo>
                  <a:pt x="23051" y="15495"/>
                  <a:pt x="22478" y="16987"/>
                  <a:pt x="21636" y="18287"/>
                </a:cubicBezTo>
                <a:cubicBezTo>
                  <a:pt x="20757" y="19626"/>
                  <a:pt x="19686" y="20849"/>
                  <a:pt x="18462" y="21882"/>
                </a:cubicBezTo>
                <a:cubicBezTo>
                  <a:pt x="16014" y="23986"/>
                  <a:pt x="13108" y="25554"/>
                  <a:pt x="10392" y="27466"/>
                </a:cubicBezTo>
                <a:cubicBezTo>
                  <a:pt x="9283" y="28231"/>
                  <a:pt x="8212" y="29072"/>
                  <a:pt x="7218" y="30028"/>
                </a:cubicBezTo>
                <a:cubicBezTo>
                  <a:pt x="6744" y="30236"/>
                  <a:pt x="6246" y="30336"/>
                  <a:pt x="5755" y="30336"/>
                </a:cubicBezTo>
                <a:cubicBezTo>
                  <a:pt x="4621" y="30336"/>
                  <a:pt x="3525" y="29804"/>
                  <a:pt x="2858" y="28843"/>
                </a:cubicBezTo>
                <a:cubicBezTo>
                  <a:pt x="2806" y="28768"/>
                  <a:pt x="2767" y="28736"/>
                  <a:pt x="2739" y="28736"/>
                </a:cubicBezTo>
                <a:cubicBezTo>
                  <a:pt x="2584" y="28736"/>
                  <a:pt x="2789" y="29763"/>
                  <a:pt x="3049" y="29990"/>
                </a:cubicBezTo>
                <a:cubicBezTo>
                  <a:pt x="2686" y="29854"/>
                  <a:pt x="2392" y="29811"/>
                  <a:pt x="2142" y="29811"/>
                </a:cubicBezTo>
                <a:cubicBezTo>
                  <a:pt x="1697" y="29811"/>
                  <a:pt x="1391" y="29948"/>
                  <a:pt x="1083" y="29948"/>
                </a:cubicBezTo>
                <a:cubicBezTo>
                  <a:pt x="834" y="29948"/>
                  <a:pt x="583" y="29858"/>
                  <a:pt x="257" y="29531"/>
                </a:cubicBezTo>
                <a:cubicBezTo>
                  <a:pt x="242" y="29518"/>
                  <a:pt x="230" y="29512"/>
                  <a:pt x="220" y="29512"/>
                </a:cubicBezTo>
                <a:cubicBezTo>
                  <a:pt x="0" y="29512"/>
                  <a:pt x="748" y="32289"/>
                  <a:pt x="3453" y="32289"/>
                </a:cubicBezTo>
                <a:cubicBezTo>
                  <a:pt x="3640" y="32289"/>
                  <a:pt x="3837" y="32275"/>
                  <a:pt x="4043" y="32247"/>
                </a:cubicBezTo>
                <a:cubicBezTo>
                  <a:pt x="4579" y="32132"/>
                  <a:pt x="5114" y="31941"/>
                  <a:pt x="5611" y="31673"/>
                </a:cubicBezTo>
                <a:lnTo>
                  <a:pt x="5611" y="31673"/>
                </a:lnTo>
                <a:cubicBezTo>
                  <a:pt x="4808" y="32629"/>
                  <a:pt x="4120" y="33700"/>
                  <a:pt x="3584" y="34886"/>
                </a:cubicBezTo>
                <a:cubicBezTo>
                  <a:pt x="2169" y="38022"/>
                  <a:pt x="1863" y="41541"/>
                  <a:pt x="2705" y="44906"/>
                </a:cubicBezTo>
                <a:cubicBezTo>
                  <a:pt x="2705" y="45021"/>
                  <a:pt x="2743" y="45136"/>
                  <a:pt x="2781" y="45250"/>
                </a:cubicBezTo>
                <a:cubicBezTo>
                  <a:pt x="2016" y="45977"/>
                  <a:pt x="1251" y="47201"/>
                  <a:pt x="1481" y="48195"/>
                </a:cubicBezTo>
                <a:cubicBezTo>
                  <a:pt x="1710" y="49228"/>
                  <a:pt x="2246" y="49266"/>
                  <a:pt x="2552" y="49878"/>
                </a:cubicBezTo>
                <a:cubicBezTo>
                  <a:pt x="2561" y="49903"/>
                  <a:pt x="2589" y="49915"/>
                  <a:pt x="2629" y="49915"/>
                </a:cubicBezTo>
                <a:cubicBezTo>
                  <a:pt x="2906" y="49915"/>
                  <a:pt x="3810" y="49354"/>
                  <a:pt x="4043" y="48387"/>
                </a:cubicBezTo>
                <a:cubicBezTo>
                  <a:pt x="5114" y="50299"/>
                  <a:pt x="6606" y="51905"/>
                  <a:pt x="8403" y="53167"/>
                </a:cubicBezTo>
                <a:cubicBezTo>
                  <a:pt x="9818" y="54123"/>
                  <a:pt x="11386" y="54812"/>
                  <a:pt x="13069" y="55194"/>
                </a:cubicBezTo>
                <a:cubicBezTo>
                  <a:pt x="13884" y="55343"/>
                  <a:pt x="14699" y="55427"/>
                  <a:pt x="15514" y="55427"/>
                </a:cubicBezTo>
                <a:cubicBezTo>
                  <a:pt x="15961" y="55427"/>
                  <a:pt x="16409" y="55402"/>
                  <a:pt x="16856" y="55347"/>
                </a:cubicBezTo>
                <a:lnTo>
                  <a:pt x="16856" y="55347"/>
                </a:lnTo>
                <a:cubicBezTo>
                  <a:pt x="15823" y="55539"/>
                  <a:pt x="14829" y="55615"/>
                  <a:pt x="13796" y="55653"/>
                </a:cubicBezTo>
                <a:cubicBezTo>
                  <a:pt x="10883" y="55728"/>
                  <a:pt x="9757" y="58757"/>
                  <a:pt x="10097" y="58757"/>
                </a:cubicBezTo>
                <a:cubicBezTo>
                  <a:pt x="10105" y="58757"/>
                  <a:pt x="10114" y="58755"/>
                  <a:pt x="10124" y="58751"/>
                </a:cubicBezTo>
                <a:cubicBezTo>
                  <a:pt x="10298" y="58692"/>
                  <a:pt x="10466" y="58666"/>
                  <a:pt x="10631" y="58666"/>
                </a:cubicBezTo>
                <a:cubicBezTo>
                  <a:pt x="11632" y="58666"/>
                  <a:pt x="12532" y="59614"/>
                  <a:pt x="13911" y="59746"/>
                </a:cubicBezTo>
                <a:cubicBezTo>
                  <a:pt x="14110" y="59765"/>
                  <a:pt x="14305" y="59775"/>
                  <a:pt x="14494" y="59775"/>
                </a:cubicBezTo>
                <a:cubicBezTo>
                  <a:pt x="16882" y="59775"/>
                  <a:pt x="18473" y="58255"/>
                  <a:pt x="19571" y="56342"/>
                </a:cubicBezTo>
                <a:lnTo>
                  <a:pt x="19571" y="56342"/>
                </a:lnTo>
                <a:cubicBezTo>
                  <a:pt x="18610" y="57210"/>
                  <a:pt x="16369" y="58580"/>
                  <a:pt x="14189" y="58580"/>
                </a:cubicBezTo>
                <a:cubicBezTo>
                  <a:pt x="13679" y="58580"/>
                  <a:pt x="13173" y="58505"/>
                  <a:pt x="12687" y="58331"/>
                </a:cubicBezTo>
                <a:lnTo>
                  <a:pt x="12687" y="58331"/>
                </a:lnTo>
                <a:cubicBezTo>
                  <a:pt x="12912" y="58385"/>
                  <a:pt x="13148" y="58411"/>
                  <a:pt x="13393" y="58411"/>
                </a:cubicBezTo>
                <a:cubicBezTo>
                  <a:pt x="15723" y="58411"/>
                  <a:pt x="18806" y="56095"/>
                  <a:pt x="20260" y="54468"/>
                </a:cubicBezTo>
                <a:cubicBezTo>
                  <a:pt x="21177" y="54085"/>
                  <a:pt x="22057" y="53550"/>
                  <a:pt x="22822" y="52938"/>
                </a:cubicBezTo>
                <a:cubicBezTo>
                  <a:pt x="24161" y="51867"/>
                  <a:pt x="25231" y="50452"/>
                  <a:pt x="25882" y="48846"/>
                </a:cubicBezTo>
                <a:cubicBezTo>
                  <a:pt x="26570" y="47277"/>
                  <a:pt x="26838" y="45556"/>
                  <a:pt x="26685" y="43835"/>
                </a:cubicBezTo>
                <a:cubicBezTo>
                  <a:pt x="26532" y="42114"/>
                  <a:pt x="25882" y="40470"/>
                  <a:pt x="24811" y="39093"/>
                </a:cubicBezTo>
                <a:cubicBezTo>
                  <a:pt x="23778" y="37754"/>
                  <a:pt x="22363" y="36722"/>
                  <a:pt x="20757" y="36071"/>
                </a:cubicBezTo>
                <a:cubicBezTo>
                  <a:pt x="19809" y="35688"/>
                  <a:pt x="18808" y="35504"/>
                  <a:pt x="17809" y="35504"/>
                </a:cubicBezTo>
                <a:cubicBezTo>
                  <a:pt x="17115" y="35504"/>
                  <a:pt x="16421" y="35593"/>
                  <a:pt x="15747" y="35765"/>
                </a:cubicBezTo>
                <a:cubicBezTo>
                  <a:pt x="14102" y="36224"/>
                  <a:pt x="12610" y="37180"/>
                  <a:pt x="11539" y="38481"/>
                </a:cubicBezTo>
                <a:cubicBezTo>
                  <a:pt x="10660" y="39475"/>
                  <a:pt x="10086" y="40661"/>
                  <a:pt x="9818" y="41923"/>
                </a:cubicBezTo>
                <a:cubicBezTo>
                  <a:pt x="9933" y="39858"/>
                  <a:pt x="10928" y="38175"/>
                  <a:pt x="11845" y="36760"/>
                </a:cubicBezTo>
                <a:cubicBezTo>
                  <a:pt x="13195" y="34699"/>
                  <a:pt x="11774" y="32474"/>
                  <a:pt x="11472" y="32474"/>
                </a:cubicBezTo>
                <a:cubicBezTo>
                  <a:pt x="11449" y="32474"/>
                  <a:pt x="11433" y="32487"/>
                  <a:pt x="11425" y="32514"/>
                </a:cubicBezTo>
                <a:cubicBezTo>
                  <a:pt x="11119" y="33624"/>
                  <a:pt x="9742" y="33700"/>
                  <a:pt x="8786" y="34771"/>
                </a:cubicBezTo>
                <a:cubicBezTo>
                  <a:pt x="7256" y="36569"/>
                  <a:pt x="7524" y="38672"/>
                  <a:pt x="8442" y="40584"/>
                </a:cubicBezTo>
                <a:cubicBezTo>
                  <a:pt x="8250" y="39208"/>
                  <a:pt x="8480" y="36033"/>
                  <a:pt x="10430" y="34580"/>
                </a:cubicBezTo>
                <a:lnTo>
                  <a:pt x="10430" y="34580"/>
                </a:lnTo>
                <a:cubicBezTo>
                  <a:pt x="8633" y="36224"/>
                  <a:pt x="9015" y="41043"/>
                  <a:pt x="9704" y="42764"/>
                </a:cubicBezTo>
                <a:cubicBezTo>
                  <a:pt x="9665" y="42879"/>
                  <a:pt x="9665" y="42994"/>
                  <a:pt x="9665" y="43109"/>
                </a:cubicBezTo>
                <a:cubicBezTo>
                  <a:pt x="9589" y="44791"/>
                  <a:pt x="10201" y="46436"/>
                  <a:pt x="11348" y="47698"/>
                </a:cubicBezTo>
                <a:cubicBezTo>
                  <a:pt x="12283" y="48696"/>
                  <a:pt x="13600" y="49236"/>
                  <a:pt x="14966" y="49236"/>
                </a:cubicBezTo>
                <a:cubicBezTo>
                  <a:pt x="15276" y="49236"/>
                  <a:pt x="15588" y="49208"/>
                  <a:pt x="15899" y="49152"/>
                </a:cubicBezTo>
                <a:lnTo>
                  <a:pt x="15899" y="49152"/>
                </a:lnTo>
                <a:cubicBezTo>
                  <a:pt x="15622" y="49191"/>
                  <a:pt x="15350" y="49212"/>
                  <a:pt x="15080" y="49212"/>
                </a:cubicBezTo>
                <a:cubicBezTo>
                  <a:pt x="14568" y="49212"/>
                  <a:pt x="14067" y="49136"/>
                  <a:pt x="13566" y="48960"/>
                </a:cubicBezTo>
                <a:cubicBezTo>
                  <a:pt x="13566" y="48425"/>
                  <a:pt x="13605" y="47928"/>
                  <a:pt x="13681" y="47392"/>
                </a:cubicBezTo>
                <a:cubicBezTo>
                  <a:pt x="13848" y="46259"/>
                  <a:pt x="12854" y="45794"/>
                  <a:pt x="12544" y="45794"/>
                </a:cubicBezTo>
                <a:cubicBezTo>
                  <a:pt x="12498" y="45794"/>
                  <a:pt x="12467" y="45804"/>
                  <a:pt x="12457" y="45824"/>
                </a:cubicBezTo>
                <a:cubicBezTo>
                  <a:pt x="12343" y="46245"/>
                  <a:pt x="11998" y="46283"/>
                  <a:pt x="11960" y="47010"/>
                </a:cubicBezTo>
                <a:cubicBezTo>
                  <a:pt x="11922" y="47775"/>
                  <a:pt x="12534" y="48425"/>
                  <a:pt x="13108" y="48769"/>
                </a:cubicBezTo>
                <a:cubicBezTo>
                  <a:pt x="12496" y="48463"/>
                  <a:pt x="11922" y="48081"/>
                  <a:pt x="11463" y="47583"/>
                </a:cubicBezTo>
                <a:cubicBezTo>
                  <a:pt x="10392" y="46321"/>
                  <a:pt x="9857" y="44715"/>
                  <a:pt x="9971" y="43109"/>
                </a:cubicBezTo>
                <a:cubicBezTo>
                  <a:pt x="10086" y="41464"/>
                  <a:pt x="10736" y="39934"/>
                  <a:pt x="11845" y="38749"/>
                </a:cubicBezTo>
                <a:cubicBezTo>
                  <a:pt x="12916" y="37563"/>
                  <a:pt x="14331" y="36683"/>
                  <a:pt x="15861" y="36301"/>
                </a:cubicBezTo>
                <a:cubicBezTo>
                  <a:pt x="16320" y="36186"/>
                  <a:pt x="16817" y="36110"/>
                  <a:pt x="17276" y="36110"/>
                </a:cubicBezTo>
                <a:cubicBezTo>
                  <a:pt x="19839" y="37028"/>
                  <a:pt x="20718" y="40164"/>
                  <a:pt x="19036" y="42305"/>
                </a:cubicBezTo>
                <a:cubicBezTo>
                  <a:pt x="18876" y="42477"/>
                  <a:pt x="18933" y="42547"/>
                  <a:pt x="19091" y="42547"/>
                </a:cubicBezTo>
                <a:cubicBezTo>
                  <a:pt x="19427" y="42547"/>
                  <a:pt x="20218" y="42235"/>
                  <a:pt x="20374" y="41923"/>
                </a:cubicBezTo>
                <a:lnTo>
                  <a:pt x="20374" y="41923"/>
                </a:lnTo>
                <a:cubicBezTo>
                  <a:pt x="20030" y="44218"/>
                  <a:pt x="21369" y="44600"/>
                  <a:pt x="20451" y="46130"/>
                </a:cubicBezTo>
                <a:cubicBezTo>
                  <a:pt x="20413" y="46196"/>
                  <a:pt x="20446" y="46230"/>
                  <a:pt x="20530" y="46230"/>
                </a:cubicBezTo>
                <a:cubicBezTo>
                  <a:pt x="21127" y="46230"/>
                  <a:pt x="24307" y="44500"/>
                  <a:pt x="22898" y="40240"/>
                </a:cubicBezTo>
                <a:cubicBezTo>
                  <a:pt x="22325" y="38481"/>
                  <a:pt x="20604" y="36760"/>
                  <a:pt x="18003" y="36110"/>
                </a:cubicBezTo>
                <a:lnTo>
                  <a:pt x="18003" y="36110"/>
                </a:lnTo>
                <a:cubicBezTo>
                  <a:pt x="18883" y="36148"/>
                  <a:pt x="19724" y="36339"/>
                  <a:pt x="20527" y="36645"/>
                </a:cubicBezTo>
                <a:cubicBezTo>
                  <a:pt x="22019" y="37257"/>
                  <a:pt x="23281" y="38251"/>
                  <a:pt x="24275" y="39514"/>
                </a:cubicBezTo>
                <a:cubicBezTo>
                  <a:pt x="25231" y="40776"/>
                  <a:pt x="25805" y="42305"/>
                  <a:pt x="25920" y="43874"/>
                </a:cubicBezTo>
                <a:cubicBezTo>
                  <a:pt x="26035" y="45480"/>
                  <a:pt x="25729" y="47048"/>
                  <a:pt x="25117" y="48501"/>
                </a:cubicBezTo>
                <a:cubicBezTo>
                  <a:pt x="24467" y="49955"/>
                  <a:pt x="23472" y="51217"/>
                  <a:pt x="22248" y="52211"/>
                </a:cubicBezTo>
                <a:cubicBezTo>
                  <a:pt x="20986" y="53167"/>
                  <a:pt x="19533" y="53856"/>
                  <a:pt x="18003" y="54162"/>
                </a:cubicBezTo>
                <a:cubicBezTo>
                  <a:pt x="17176" y="54343"/>
                  <a:pt x="16337" y="54440"/>
                  <a:pt x="15506" y="54440"/>
                </a:cubicBezTo>
                <a:cubicBezTo>
                  <a:pt x="14761" y="54440"/>
                  <a:pt x="14021" y="54363"/>
                  <a:pt x="13299" y="54200"/>
                </a:cubicBezTo>
                <a:cubicBezTo>
                  <a:pt x="11731" y="53856"/>
                  <a:pt x="10277" y="53206"/>
                  <a:pt x="8977" y="52288"/>
                </a:cubicBezTo>
                <a:cubicBezTo>
                  <a:pt x="6338" y="50490"/>
                  <a:pt x="4502" y="47736"/>
                  <a:pt x="3737" y="44638"/>
                </a:cubicBezTo>
                <a:cubicBezTo>
                  <a:pt x="2590" y="39934"/>
                  <a:pt x="3929" y="34962"/>
                  <a:pt x="7294" y="31444"/>
                </a:cubicBezTo>
                <a:cubicBezTo>
                  <a:pt x="8403" y="30296"/>
                  <a:pt x="9665" y="29264"/>
                  <a:pt x="11004" y="28346"/>
                </a:cubicBezTo>
                <a:cubicBezTo>
                  <a:pt x="13069" y="26892"/>
                  <a:pt x="15288" y="25592"/>
                  <a:pt x="17391" y="24024"/>
                </a:cubicBezTo>
                <a:lnTo>
                  <a:pt x="17391" y="24024"/>
                </a:lnTo>
                <a:cubicBezTo>
                  <a:pt x="17162" y="24406"/>
                  <a:pt x="16970" y="24827"/>
                  <a:pt x="16856" y="25286"/>
                </a:cubicBezTo>
                <a:cubicBezTo>
                  <a:pt x="16473" y="26969"/>
                  <a:pt x="16970" y="28690"/>
                  <a:pt x="18194" y="29914"/>
                </a:cubicBezTo>
                <a:cubicBezTo>
                  <a:pt x="19034" y="30680"/>
                  <a:pt x="20083" y="31064"/>
                  <a:pt x="21207" y="31064"/>
                </a:cubicBezTo>
                <a:cubicBezTo>
                  <a:pt x="21261" y="31064"/>
                  <a:pt x="21315" y="31063"/>
                  <a:pt x="21369" y="31061"/>
                </a:cubicBezTo>
                <a:cubicBezTo>
                  <a:pt x="21942" y="31023"/>
                  <a:pt x="22516" y="30870"/>
                  <a:pt x="23051" y="30602"/>
                </a:cubicBezTo>
                <a:cubicBezTo>
                  <a:pt x="23587" y="30296"/>
                  <a:pt x="24008" y="29876"/>
                  <a:pt x="24352" y="29378"/>
                </a:cubicBezTo>
                <a:cubicBezTo>
                  <a:pt x="24658" y="28919"/>
                  <a:pt x="24849" y="28346"/>
                  <a:pt x="24926" y="27772"/>
                </a:cubicBezTo>
                <a:cubicBezTo>
                  <a:pt x="25002" y="27160"/>
                  <a:pt x="24926" y="26586"/>
                  <a:pt x="24696" y="26051"/>
                </a:cubicBezTo>
                <a:cubicBezTo>
                  <a:pt x="24199" y="24980"/>
                  <a:pt x="23166" y="24292"/>
                  <a:pt x="21981" y="24215"/>
                </a:cubicBezTo>
                <a:cubicBezTo>
                  <a:pt x="21926" y="24211"/>
                  <a:pt x="21872" y="24209"/>
                  <a:pt x="21817" y="24209"/>
                </a:cubicBezTo>
                <a:cubicBezTo>
                  <a:pt x="21330" y="24209"/>
                  <a:pt x="20825" y="24361"/>
                  <a:pt x="20413" y="24636"/>
                </a:cubicBezTo>
                <a:cubicBezTo>
                  <a:pt x="19954" y="24904"/>
                  <a:pt x="19648" y="25362"/>
                  <a:pt x="19571" y="25898"/>
                </a:cubicBezTo>
                <a:cubicBezTo>
                  <a:pt x="19724" y="25439"/>
                  <a:pt x="20107" y="25095"/>
                  <a:pt x="20565" y="24904"/>
                </a:cubicBezTo>
                <a:cubicBezTo>
                  <a:pt x="20853" y="24773"/>
                  <a:pt x="21176" y="24714"/>
                  <a:pt x="21499" y="24714"/>
                </a:cubicBezTo>
                <a:cubicBezTo>
                  <a:pt x="21648" y="24714"/>
                  <a:pt x="21797" y="24726"/>
                  <a:pt x="21942" y="24751"/>
                </a:cubicBezTo>
                <a:cubicBezTo>
                  <a:pt x="22822" y="24904"/>
                  <a:pt x="23549" y="25515"/>
                  <a:pt x="23893" y="26357"/>
                </a:cubicBezTo>
                <a:cubicBezTo>
                  <a:pt x="24237" y="27619"/>
                  <a:pt x="23702" y="28996"/>
                  <a:pt x="22554" y="29608"/>
                </a:cubicBezTo>
                <a:cubicBezTo>
                  <a:pt x="22172" y="29799"/>
                  <a:pt x="21751" y="29914"/>
                  <a:pt x="21330" y="29952"/>
                </a:cubicBezTo>
                <a:cubicBezTo>
                  <a:pt x="21281" y="29954"/>
                  <a:pt x="21232" y="29955"/>
                  <a:pt x="21183" y="29955"/>
                </a:cubicBezTo>
                <a:cubicBezTo>
                  <a:pt x="20353" y="29955"/>
                  <a:pt x="19535" y="29652"/>
                  <a:pt x="18921" y="29111"/>
                </a:cubicBezTo>
                <a:cubicBezTo>
                  <a:pt x="18232" y="28499"/>
                  <a:pt x="17774" y="27657"/>
                  <a:pt x="17621" y="26778"/>
                </a:cubicBezTo>
                <a:cubicBezTo>
                  <a:pt x="17544" y="26319"/>
                  <a:pt x="17544" y="25860"/>
                  <a:pt x="17582" y="25401"/>
                </a:cubicBezTo>
                <a:cubicBezTo>
                  <a:pt x="17659" y="24904"/>
                  <a:pt x="17812" y="24445"/>
                  <a:pt x="18003" y="24024"/>
                </a:cubicBezTo>
                <a:cubicBezTo>
                  <a:pt x="18156" y="23718"/>
                  <a:pt x="18309" y="23412"/>
                  <a:pt x="18500" y="23144"/>
                </a:cubicBezTo>
                <a:cubicBezTo>
                  <a:pt x="18691" y="22953"/>
                  <a:pt x="18921" y="22800"/>
                  <a:pt x="19112" y="22609"/>
                </a:cubicBezTo>
                <a:cubicBezTo>
                  <a:pt x="20451" y="21500"/>
                  <a:pt x="21560" y="20199"/>
                  <a:pt x="22478" y="18784"/>
                </a:cubicBezTo>
                <a:cubicBezTo>
                  <a:pt x="23396" y="17331"/>
                  <a:pt x="24008" y="15686"/>
                  <a:pt x="24237" y="13965"/>
                </a:cubicBezTo>
                <a:cubicBezTo>
                  <a:pt x="24352" y="13124"/>
                  <a:pt x="24314" y="12244"/>
                  <a:pt x="24161" y="11364"/>
                </a:cubicBezTo>
                <a:cubicBezTo>
                  <a:pt x="24008" y="10523"/>
                  <a:pt x="23702" y="9682"/>
                  <a:pt x="23281" y="8917"/>
                </a:cubicBezTo>
                <a:cubicBezTo>
                  <a:pt x="22440" y="7387"/>
                  <a:pt x="21216" y="6125"/>
                  <a:pt x="19686" y="5245"/>
                </a:cubicBezTo>
                <a:cubicBezTo>
                  <a:pt x="18959" y="4786"/>
                  <a:pt x="18156" y="4480"/>
                  <a:pt x="17315" y="4251"/>
                </a:cubicBezTo>
                <a:cubicBezTo>
                  <a:pt x="16691" y="4109"/>
                  <a:pt x="16045" y="4030"/>
                  <a:pt x="15395" y="4030"/>
                </a:cubicBezTo>
                <a:cubicBezTo>
                  <a:pt x="15168" y="4030"/>
                  <a:pt x="14941" y="4040"/>
                  <a:pt x="14714" y="4059"/>
                </a:cubicBezTo>
                <a:cubicBezTo>
                  <a:pt x="14293" y="4098"/>
                  <a:pt x="13872" y="4136"/>
                  <a:pt x="13452" y="4251"/>
                </a:cubicBezTo>
                <a:cubicBezTo>
                  <a:pt x="13031" y="4365"/>
                  <a:pt x="12649" y="4480"/>
                  <a:pt x="12266" y="4671"/>
                </a:cubicBezTo>
                <a:cubicBezTo>
                  <a:pt x="13490" y="3830"/>
                  <a:pt x="14867" y="3295"/>
                  <a:pt x="16320" y="3103"/>
                </a:cubicBezTo>
                <a:cubicBezTo>
                  <a:pt x="18496" y="2698"/>
                  <a:pt x="19000" y="301"/>
                  <a:pt x="18760" y="301"/>
                </a:cubicBezTo>
                <a:cubicBezTo>
                  <a:pt x="18751" y="301"/>
                  <a:pt x="18741" y="304"/>
                  <a:pt x="18730" y="311"/>
                </a:cubicBezTo>
                <a:cubicBezTo>
                  <a:pt x="18539" y="411"/>
                  <a:pt x="18349" y="449"/>
                  <a:pt x="18155" y="449"/>
                </a:cubicBezTo>
                <a:cubicBezTo>
                  <a:pt x="17493" y="449"/>
                  <a:pt x="16789" y="0"/>
                  <a:pt x="15906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81" name="Google Shape;1381;p18"/>
          <p:cNvGrpSpPr/>
          <p:nvPr/>
        </p:nvGrpSpPr>
        <p:grpSpPr>
          <a:xfrm>
            <a:off x="458934" y="1051491"/>
            <a:ext cx="11274133" cy="4755023"/>
            <a:chOff x="344200" y="788618"/>
            <a:chExt cx="8455600" cy="3566267"/>
          </a:xfrm>
        </p:grpSpPr>
        <p:sp>
          <p:nvSpPr>
            <p:cNvPr id="1382" name="Google Shape;1382;p18"/>
            <p:cNvSpPr/>
            <p:nvPr/>
          </p:nvSpPr>
          <p:spPr>
            <a:xfrm rot="-5400000">
              <a:off x="73074" y="1059743"/>
              <a:ext cx="572643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3" name="Google Shape;1383;p18"/>
            <p:cNvSpPr/>
            <p:nvPr/>
          </p:nvSpPr>
          <p:spPr>
            <a:xfrm rot="-5400000">
              <a:off x="8498282" y="1059743"/>
              <a:ext cx="572643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4" name="Google Shape;1384;p18"/>
            <p:cNvSpPr/>
            <p:nvPr/>
          </p:nvSpPr>
          <p:spPr>
            <a:xfrm rot="5400000">
              <a:off x="8498282" y="4053367"/>
              <a:ext cx="572643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5" name="Google Shape;1385;p18"/>
            <p:cNvSpPr/>
            <p:nvPr/>
          </p:nvSpPr>
          <p:spPr>
            <a:xfrm rot="5400000">
              <a:off x="73074" y="4053367"/>
              <a:ext cx="572643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46187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08" name="Google Shape;2008;p23"/>
          <p:cNvGraphicFramePr/>
          <p:nvPr/>
        </p:nvGraphicFramePr>
        <p:xfrm>
          <a:off x="176667" y="216456"/>
          <a:ext cx="11838660" cy="73147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91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9193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95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009" name="Google Shape;2009;p23"/>
          <p:cNvSpPr txBox="1">
            <a:spLocks noGrp="1"/>
          </p:cNvSpPr>
          <p:nvPr>
            <p:ph type="title" hasCustomPrompt="1"/>
          </p:nvPr>
        </p:nvSpPr>
        <p:spPr>
          <a:xfrm>
            <a:off x="4617416" y="3430133"/>
            <a:ext cx="2957200" cy="1605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2010" name="Google Shape;2010;p23"/>
          <p:cNvSpPr txBox="1">
            <a:spLocks noGrp="1"/>
          </p:cNvSpPr>
          <p:nvPr>
            <p:ph type="subTitle" idx="1"/>
          </p:nvPr>
        </p:nvSpPr>
        <p:spPr>
          <a:xfrm>
            <a:off x="4617416" y="5182664"/>
            <a:ext cx="2957200" cy="9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1" name="Google Shape;2011;p23"/>
          <p:cNvSpPr txBox="1">
            <a:spLocks noGrp="1"/>
          </p:cNvSpPr>
          <p:nvPr>
            <p:ph type="title" idx="2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12" name="Google Shape;2012;p23"/>
          <p:cNvSpPr txBox="1">
            <a:spLocks noGrp="1"/>
          </p:cNvSpPr>
          <p:nvPr>
            <p:ph type="title" idx="3" hasCustomPrompt="1"/>
          </p:nvPr>
        </p:nvSpPr>
        <p:spPr>
          <a:xfrm>
            <a:off x="1357767" y="3430133"/>
            <a:ext cx="2957200" cy="1605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2013" name="Google Shape;2013;p23"/>
          <p:cNvSpPr txBox="1">
            <a:spLocks noGrp="1"/>
          </p:cNvSpPr>
          <p:nvPr>
            <p:ph type="subTitle" idx="4"/>
          </p:nvPr>
        </p:nvSpPr>
        <p:spPr>
          <a:xfrm>
            <a:off x="1357767" y="5182664"/>
            <a:ext cx="2957200" cy="9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4" name="Google Shape;2014;p23"/>
          <p:cNvSpPr txBox="1">
            <a:spLocks noGrp="1"/>
          </p:cNvSpPr>
          <p:nvPr>
            <p:ph type="title" idx="5" hasCustomPrompt="1"/>
          </p:nvPr>
        </p:nvSpPr>
        <p:spPr>
          <a:xfrm>
            <a:off x="7877067" y="3430183"/>
            <a:ext cx="2957200" cy="1605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2015" name="Google Shape;2015;p23"/>
          <p:cNvSpPr txBox="1">
            <a:spLocks noGrp="1"/>
          </p:cNvSpPr>
          <p:nvPr>
            <p:ph type="subTitle" idx="6"/>
          </p:nvPr>
        </p:nvSpPr>
        <p:spPr>
          <a:xfrm>
            <a:off x="7877067" y="5182709"/>
            <a:ext cx="2957200" cy="9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016" name="Google Shape;2016;p23"/>
          <p:cNvGrpSpPr/>
          <p:nvPr/>
        </p:nvGrpSpPr>
        <p:grpSpPr>
          <a:xfrm>
            <a:off x="288607" y="305151"/>
            <a:ext cx="11638307" cy="6243299"/>
            <a:chOff x="216455" y="228863"/>
            <a:chExt cx="8728730" cy="4682474"/>
          </a:xfrm>
        </p:grpSpPr>
        <p:grpSp>
          <p:nvGrpSpPr>
            <p:cNvPr id="2017" name="Google Shape;2017;p23"/>
            <p:cNvGrpSpPr/>
            <p:nvPr/>
          </p:nvGrpSpPr>
          <p:grpSpPr>
            <a:xfrm>
              <a:off x="216455" y="228863"/>
              <a:ext cx="267808" cy="266651"/>
              <a:chOff x="5213532" y="1691616"/>
              <a:chExt cx="166392" cy="165674"/>
            </a:xfrm>
          </p:grpSpPr>
          <p:sp>
            <p:nvSpPr>
              <p:cNvPr id="2018" name="Google Shape;2018;p23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9" name="Google Shape;2019;p23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0" name="Google Shape;2020;p23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1" name="Google Shape;2021;p23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2" name="Google Shape;2022;p23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23" name="Google Shape;2023;p23"/>
            <p:cNvGrpSpPr/>
            <p:nvPr/>
          </p:nvGrpSpPr>
          <p:grpSpPr>
            <a:xfrm>
              <a:off x="259268" y="649137"/>
              <a:ext cx="203690" cy="194772"/>
              <a:chOff x="5480693" y="599075"/>
              <a:chExt cx="203690" cy="194772"/>
            </a:xfrm>
          </p:grpSpPr>
          <p:sp>
            <p:nvSpPr>
              <p:cNvPr id="2024" name="Google Shape;2024;p23"/>
              <p:cNvSpPr/>
              <p:nvPr/>
            </p:nvSpPr>
            <p:spPr>
              <a:xfrm>
                <a:off x="5539811" y="602299"/>
                <a:ext cx="94354" cy="187902"/>
              </a:xfrm>
              <a:custGeom>
                <a:avLst/>
                <a:gdLst/>
                <a:ahLst/>
                <a:cxnLst/>
                <a:rect l="l" t="t" r="r" b="b"/>
                <a:pathLst>
                  <a:path w="5618" h="11188" extrusionOk="0">
                    <a:moveTo>
                      <a:pt x="1182" y="1"/>
                    </a:moveTo>
                    <a:lnTo>
                      <a:pt x="0" y="483"/>
                    </a:lnTo>
                    <a:lnTo>
                      <a:pt x="4436" y="11187"/>
                    </a:lnTo>
                    <a:lnTo>
                      <a:pt x="5618" y="10705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5" name="Google Shape;2025;p23"/>
              <p:cNvSpPr/>
              <p:nvPr/>
            </p:nvSpPr>
            <p:spPr>
              <a:xfrm>
                <a:off x="5492836" y="649275"/>
                <a:ext cx="188306" cy="94757"/>
              </a:xfrm>
              <a:custGeom>
                <a:avLst/>
                <a:gdLst/>
                <a:ahLst/>
                <a:cxnLst/>
                <a:rect l="l" t="t" r="r" b="b"/>
                <a:pathLst>
                  <a:path w="11212" h="5642" extrusionOk="0">
                    <a:moveTo>
                      <a:pt x="10729" y="0"/>
                    </a:moveTo>
                    <a:lnTo>
                      <a:pt x="1" y="4436"/>
                    </a:lnTo>
                    <a:lnTo>
                      <a:pt x="507" y="5642"/>
                    </a:lnTo>
                    <a:lnTo>
                      <a:pt x="11211" y="1206"/>
                    </a:lnTo>
                    <a:lnTo>
                      <a:pt x="1072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6" name="Google Shape;2026;p23"/>
              <p:cNvSpPr/>
              <p:nvPr/>
            </p:nvSpPr>
            <p:spPr>
              <a:xfrm>
                <a:off x="5492836" y="649275"/>
                <a:ext cx="188306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2" h="5618" extrusionOk="0">
                    <a:moveTo>
                      <a:pt x="483" y="0"/>
                    </a:moveTo>
                    <a:lnTo>
                      <a:pt x="1" y="1182"/>
                    </a:lnTo>
                    <a:lnTo>
                      <a:pt x="10729" y="5618"/>
                    </a:lnTo>
                    <a:lnTo>
                      <a:pt x="11211" y="4436"/>
                    </a:lnTo>
                    <a:lnTo>
                      <a:pt x="48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7" name="Google Shape;2027;p23"/>
              <p:cNvSpPr/>
              <p:nvPr/>
            </p:nvSpPr>
            <p:spPr>
              <a:xfrm>
                <a:off x="5539811" y="602299"/>
                <a:ext cx="94354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8" h="11212" extrusionOk="0">
                    <a:moveTo>
                      <a:pt x="4436" y="1"/>
                    </a:moveTo>
                    <a:lnTo>
                      <a:pt x="0" y="10705"/>
                    </a:lnTo>
                    <a:lnTo>
                      <a:pt x="1182" y="11211"/>
                    </a:lnTo>
                    <a:lnTo>
                      <a:pt x="5618" y="483"/>
                    </a:lnTo>
                    <a:lnTo>
                      <a:pt x="4436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8" name="Google Shape;2028;p23"/>
              <p:cNvSpPr/>
              <p:nvPr/>
            </p:nvSpPr>
            <p:spPr>
              <a:xfrm>
                <a:off x="5576256" y="599075"/>
                <a:ext cx="21464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1597" extrusionOk="0">
                    <a:moveTo>
                      <a:pt x="0" y="0"/>
                    </a:moveTo>
                    <a:lnTo>
                      <a:pt x="0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9" name="Google Shape;2029;p23"/>
              <p:cNvSpPr/>
              <p:nvPr/>
            </p:nvSpPr>
            <p:spPr>
              <a:xfrm>
                <a:off x="5489611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6" y="1278"/>
                    </a:lnTo>
                    <a:lnTo>
                      <a:pt x="115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0" name="Google Shape;2030;p23"/>
              <p:cNvSpPr/>
              <p:nvPr/>
            </p:nvSpPr>
            <p:spPr>
              <a:xfrm>
                <a:off x="5510655" y="619716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93" y="1"/>
                    </a:moveTo>
                    <a:lnTo>
                      <a:pt x="1" y="917"/>
                    </a:lnTo>
                    <a:lnTo>
                      <a:pt x="8197" y="9113"/>
                    </a:lnTo>
                    <a:lnTo>
                      <a:pt x="9114" y="8221"/>
                    </a:lnTo>
                    <a:lnTo>
                      <a:pt x="8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1" name="Google Shape;2031;p23"/>
              <p:cNvSpPr/>
              <p:nvPr/>
            </p:nvSpPr>
            <p:spPr>
              <a:xfrm>
                <a:off x="5510655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2" name="Google Shape;2032;p23"/>
              <p:cNvSpPr/>
              <p:nvPr/>
            </p:nvSpPr>
            <p:spPr>
              <a:xfrm>
                <a:off x="5480693" y="616877"/>
                <a:ext cx="185870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7" h="9500" extrusionOk="0">
                    <a:moveTo>
                      <a:pt x="6341" y="1"/>
                    </a:moveTo>
                    <a:cubicBezTo>
                      <a:pt x="2122" y="1"/>
                      <a:pt x="1" y="5112"/>
                      <a:pt x="2990" y="8101"/>
                    </a:cubicBezTo>
                    <a:cubicBezTo>
                      <a:pt x="3956" y="9068"/>
                      <a:pt x="5142" y="9500"/>
                      <a:pt x="6304" y="9500"/>
                    </a:cubicBezTo>
                    <a:cubicBezTo>
                      <a:pt x="8737" y="9500"/>
                      <a:pt x="11066" y="7605"/>
                      <a:pt x="11066" y="4750"/>
                    </a:cubicBezTo>
                    <a:cubicBezTo>
                      <a:pt x="11066" y="2122"/>
                      <a:pt x="8945" y="1"/>
                      <a:pt x="63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3" name="Google Shape;2033;p23"/>
              <p:cNvSpPr/>
              <p:nvPr/>
            </p:nvSpPr>
            <p:spPr>
              <a:xfrm>
                <a:off x="5496883" y="629037"/>
                <a:ext cx="157537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80" h="8035" extrusionOk="0">
                    <a:moveTo>
                      <a:pt x="5377" y="0"/>
                    </a:moveTo>
                    <a:cubicBezTo>
                      <a:pt x="1785" y="0"/>
                      <a:pt x="1" y="4315"/>
                      <a:pt x="2532" y="6847"/>
                    </a:cubicBezTo>
                    <a:cubicBezTo>
                      <a:pt x="3353" y="7667"/>
                      <a:pt x="4361" y="8034"/>
                      <a:pt x="5348" y="8034"/>
                    </a:cubicBezTo>
                    <a:cubicBezTo>
                      <a:pt x="7408" y="8034"/>
                      <a:pt x="9379" y="6438"/>
                      <a:pt x="9379" y="4026"/>
                    </a:cubicBezTo>
                    <a:cubicBezTo>
                      <a:pt x="9379" y="1808"/>
                      <a:pt x="7595" y="0"/>
                      <a:pt x="53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4" name="Google Shape;2034;p23"/>
              <p:cNvSpPr/>
              <p:nvPr/>
            </p:nvSpPr>
            <p:spPr>
              <a:xfrm>
                <a:off x="5576256" y="599075"/>
                <a:ext cx="21464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1597" extrusionOk="0">
                    <a:moveTo>
                      <a:pt x="0" y="0"/>
                    </a:moveTo>
                    <a:lnTo>
                      <a:pt x="0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5" name="Google Shape;2035;p23"/>
              <p:cNvSpPr/>
              <p:nvPr/>
            </p:nvSpPr>
            <p:spPr>
              <a:xfrm>
                <a:off x="5489611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6" y="1278"/>
                    </a:lnTo>
                    <a:lnTo>
                      <a:pt x="115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6" name="Google Shape;2036;p23"/>
              <p:cNvSpPr/>
              <p:nvPr/>
            </p:nvSpPr>
            <p:spPr>
              <a:xfrm>
                <a:off x="5510655" y="619716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93" y="1"/>
                    </a:moveTo>
                    <a:lnTo>
                      <a:pt x="1" y="917"/>
                    </a:lnTo>
                    <a:lnTo>
                      <a:pt x="8197" y="9113"/>
                    </a:lnTo>
                    <a:lnTo>
                      <a:pt x="9114" y="8221"/>
                    </a:lnTo>
                    <a:lnTo>
                      <a:pt x="8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7" name="Google Shape;2037;p23"/>
              <p:cNvSpPr/>
              <p:nvPr/>
            </p:nvSpPr>
            <p:spPr>
              <a:xfrm>
                <a:off x="5510655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38" name="Google Shape;2038;p23"/>
            <p:cNvGrpSpPr/>
            <p:nvPr/>
          </p:nvGrpSpPr>
          <p:grpSpPr>
            <a:xfrm>
              <a:off x="689941" y="264216"/>
              <a:ext cx="203682" cy="195958"/>
              <a:chOff x="1128174" y="3751181"/>
              <a:chExt cx="324025" cy="311737"/>
            </a:xfrm>
          </p:grpSpPr>
          <p:sp>
            <p:nvSpPr>
              <p:cNvPr id="2039" name="Google Shape;2039;p23"/>
              <p:cNvSpPr/>
              <p:nvPr/>
            </p:nvSpPr>
            <p:spPr>
              <a:xfrm>
                <a:off x="1128174" y="3751181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17" y="0"/>
                    </a:moveTo>
                    <a:cubicBezTo>
                      <a:pt x="4951" y="0"/>
                      <a:pt x="2262" y="1785"/>
                      <a:pt x="1131" y="4537"/>
                    </a:cubicBezTo>
                    <a:cubicBezTo>
                      <a:pt x="0" y="7276"/>
                      <a:pt x="629" y="10443"/>
                      <a:pt x="2727" y="12541"/>
                    </a:cubicBezTo>
                    <a:cubicBezTo>
                      <a:pt x="4129" y="13943"/>
                      <a:pt x="6001" y="14689"/>
                      <a:pt x="7910" y="14689"/>
                    </a:cubicBezTo>
                    <a:cubicBezTo>
                      <a:pt x="8860" y="14689"/>
                      <a:pt x="9818" y="14504"/>
                      <a:pt x="10732" y="14124"/>
                    </a:cubicBezTo>
                    <a:cubicBezTo>
                      <a:pt x="13471" y="12994"/>
                      <a:pt x="15268" y="10317"/>
                      <a:pt x="15268" y="7339"/>
                    </a:cubicBezTo>
                    <a:cubicBezTo>
                      <a:pt x="15268" y="3280"/>
                      <a:pt x="11976" y="0"/>
                      <a:pt x="79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0" name="Google Shape;2040;p23"/>
              <p:cNvSpPr/>
              <p:nvPr/>
            </p:nvSpPr>
            <p:spPr>
              <a:xfrm>
                <a:off x="1371660" y="3986114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14" y="830"/>
                    </a:cubicBezTo>
                    <a:cubicBezTo>
                      <a:pt x="408" y="925"/>
                      <a:pt x="531" y="972"/>
                      <a:pt x="653" y="972"/>
                    </a:cubicBezTo>
                    <a:cubicBezTo>
                      <a:pt x="776" y="972"/>
                      <a:pt x="898" y="925"/>
                      <a:pt x="993" y="830"/>
                    </a:cubicBezTo>
                    <a:cubicBezTo>
                      <a:pt x="1294" y="516"/>
                      <a:pt x="1081" y="1"/>
                      <a:pt x="6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1" name="Google Shape;2041;p23"/>
              <p:cNvSpPr/>
              <p:nvPr/>
            </p:nvSpPr>
            <p:spPr>
              <a:xfrm>
                <a:off x="1192966" y="3807442"/>
                <a:ext cx="27759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972" extrusionOk="0">
                    <a:moveTo>
                      <a:pt x="654" y="1"/>
                    </a:moveTo>
                    <a:cubicBezTo>
                      <a:pt x="227" y="1"/>
                      <a:pt x="1" y="516"/>
                      <a:pt x="315" y="830"/>
                    </a:cubicBezTo>
                    <a:cubicBezTo>
                      <a:pt x="409" y="924"/>
                      <a:pt x="532" y="971"/>
                      <a:pt x="654" y="971"/>
                    </a:cubicBezTo>
                    <a:cubicBezTo>
                      <a:pt x="777" y="971"/>
                      <a:pt x="899" y="924"/>
                      <a:pt x="994" y="830"/>
                    </a:cubicBezTo>
                    <a:cubicBezTo>
                      <a:pt x="1308" y="516"/>
                      <a:pt x="1082" y="1"/>
                      <a:pt x="6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2" name="Google Shape;2042;p23"/>
              <p:cNvSpPr/>
              <p:nvPr/>
            </p:nvSpPr>
            <p:spPr>
              <a:xfrm>
                <a:off x="1408714" y="3896725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40" y="0"/>
                    </a:moveTo>
                    <a:cubicBezTo>
                      <a:pt x="521" y="0"/>
                      <a:pt x="400" y="44"/>
                      <a:pt x="302" y="142"/>
                    </a:cubicBezTo>
                    <a:cubicBezTo>
                      <a:pt x="1" y="443"/>
                      <a:pt x="214" y="971"/>
                      <a:pt x="654" y="971"/>
                    </a:cubicBezTo>
                    <a:cubicBezTo>
                      <a:pt x="918" y="971"/>
                      <a:pt x="1132" y="757"/>
                      <a:pt x="1132" y="481"/>
                    </a:cubicBezTo>
                    <a:cubicBezTo>
                      <a:pt x="1132" y="192"/>
                      <a:pt x="890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3" name="Google Shape;2043;p23"/>
              <p:cNvSpPr/>
              <p:nvPr/>
            </p:nvSpPr>
            <p:spPr>
              <a:xfrm>
                <a:off x="1156166" y="3896725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40" y="0"/>
                    </a:moveTo>
                    <a:cubicBezTo>
                      <a:pt x="521" y="0"/>
                      <a:pt x="400" y="44"/>
                      <a:pt x="302" y="142"/>
                    </a:cubicBezTo>
                    <a:cubicBezTo>
                      <a:pt x="1" y="443"/>
                      <a:pt x="214" y="971"/>
                      <a:pt x="642" y="971"/>
                    </a:cubicBezTo>
                    <a:cubicBezTo>
                      <a:pt x="918" y="971"/>
                      <a:pt x="1132" y="757"/>
                      <a:pt x="1132" y="481"/>
                    </a:cubicBezTo>
                    <a:cubicBezTo>
                      <a:pt x="1132" y="192"/>
                      <a:pt x="890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4" name="Google Shape;2044;p23"/>
              <p:cNvSpPr/>
              <p:nvPr/>
            </p:nvSpPr>
            <p:spPr>
              <a:xfrm>
                <a:off x="1375119" y="3807378"/>
                <a:ext cx="21626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4" extrusionOk="0">
                    <a:moveTo>
                      <a:pt x="492" y="1"/>
                    </a:moveTo>
                    <a:cubicBezTo>
                      <a:pt x="242" y="1"/>
                      <a:pt x="0" y="192"/>
                      <a:pt x="0" y="481"/>
                    </a:cubicBezTo>
                    <a:cubicBezTo>
                      <a:pt x="0" y="780"/>
                      <a:pt x="243" y="974"/>
                      <a:pt x="494" y="974"/>
                    </a:cubicBezTo>
                    <a:cubicBezTo>
                      <a:pt x="612" y="974"/>
                      <a:pt x="733" y="930"/>
                      <a:pt x="830" y="833"/>
                    </a:cubicBezTo>
                    <a:cubicBezTo>
                      <a:pt x="1018" y="645"/>
                      <a:pt x="1018" y="330"/>
                      <a:pt x="830" y="142"/>
                    </a:cubicBezTo>
                    <a:cubicBezTo>
                      <a:pt x="732" y="44"/>
                      <a:pt x="611" y="1"/>
                      <a:pt x="4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5" name="Google Shape;2045;p23"/>
              <p:cNvSpPr/>
              <p:nvPr/>
            </p:nvSpPr>
            <p:spPr>
              <a:xfrm>
                <a:off x="1196701" y="3986072"/>
                <a:ext cx="21371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07" h="973" extrusionOk="0">
                    <a:moveTo>
                      <a:pt x="483" y="0"/>
                    </a:moveTo>
                    <a:cubicBezTo>
                      <a:pt x="237" y="0"/>
                      <a:pt x="1" y="191"/>
                      <a:pt x="1" y="480"/>
                    </a:cubicBezTo>
                    <a:cubicBezTo>
                      <a:pt x="1" y="779"/>
                      <a:pt x="238" y="973"/>
                      <a:pt x="484" y="973"/>
                    </a:cubicBezTo>
                    <a:cubicBezTo>
                      <a:pt x="601" y="973"/>
                      <a:pt x="721" y="929"/>
                      <a:pt x="818" y="832"/>
                    </a:cubicBezTo>
                    <a:cubicBezTo>
                      <a:pt x="1006" y="631"/>
                      <a:pt x="1006" y="330"/>
                      <a:pt x="818" y="141"/>
                    </a:cubicBezTo>
                    <a:cubicBezTo>
                      <a:pt x="720" y="44"/>
                      <a:pt x="600" y="0"/>
                      <a:pt x="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6" name="Google Shape;2046;p23"/>
              <p:cNvSpPr/>
              <p:nvPr/>
            </p:nvSpPr>
            <p:spPr>
              <a:xfrm>
                <a:off x="1282313" y="3770388"/>
                <a:ext cx="24279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1" extrusionOk="0">
                    <a:moveTo>
                      <a:pt x="654" y="0"/>
                    </a:moveTo>
                    <a:cubicBezTo>
                      <a:pt x="227" y="0"/>
                      <a:pt x="0" y="528"/>
                      <a:pt x="315" y="829"/>
                    </a:cubicBezTo>
                    <a:cubicBezTo>
                      <a:pt x="412" y="927"/>
                      <a:pt x="533" y="971"/>
                      <a:pt x="653" y="971"/>
                    </a:cubicBezTo>
                    <a:cubicBezTo>
                      <a:pt x="902" y="971"/>
                      <a:pt x="1144" y="779"/>
                      <a:pt x="1144" y="490"/>
                    </a:cubicBezTo>
                    <a:cubicBezTo>
                      <a:pt x="1144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7" name="Google Shape;2047;p23"/>
              <p:cNvSpPr/>
              <p:nvPr/>
            </p:nvSpPr>
            <p:spPr>
              <a:xfrm>
                <a:off x="1282313" y="4022935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4" y="0"/>
                    </a:moveTo>
                    <a:cubicBezTo>
                      <a:pt x="227" y="0"/>
                      <a:pt x="0" y="528"/>
                      <a:pt x="315" y="829"/>
                    </a:cubicBezTo>
                    <a:cubicBezTo>
                      <a:pt x="412" y="931"/>
                      <a:pt x="532" y="976"/>
                      <a:pt x="650" y="976"/>
                    </a:cubicBezTo>
                    <a:cubicBezTo>
                      <a:pt x="897" y="976"/>
                      <a:pt x="1135" y="779"/>
                      <a:pt x="1144" y="490"/>
                    </a:cubicBezTo>
                    <a:cubicBezTo>
                      <a:pt x="1144" y="226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48" name="Google Shape;2048;p23"/>
            <p:cNvGrpSpPr/>
            <p:nvPr/>
          </p:nvGrpSpPr>
          <p:grpSpPr>
            <a:xfrm rot="10800000" flipH="1">
              <a:off x="216460" y="4641390"/>
              <a:ext cx="267808" cy="266651"/>
              <a:chOff x="5213532" y="1691616"/>
              <a:chExt cx="166392" cy="165674"/>
            </a:xfrm>
          </p:grpSpPr>
          <p:sp>
            <p:nvSpPr>
              <p:cNvPr id="2049" name="Google Shape;2049;p23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0" name="Google Shape;2050;p23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1" name="Google Shape;2051;p23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2" name="Google Shape;2052;p23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3" name="Google Shape;2053;p23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54" name="Google Shape;2054;p23"/>
            <p:cNvGrpSpPr/>
            <p:nvPr/>
          </p:nvGrpSpPr>
          <p:grpSpPr>
            <a:xfrm rot="10800000" flipH="1">
              <a:off x="259272" y="4292996"/>
              <a:ext cx="203690" cy="194772"/>
              <a:chOff x="5480693" y="599075"/>
              <a:chExt cx="203690" cy="194772"/>
            </a:xfrm>
          </p:grpSpPr>
          <p:sp>
            <p:nvSpPr>
              <p:cNvPr id="2055" name="Google Shape;2055;p23"/>
              <p:cNvSpPr/>
              <p:nvPr/>
            </p:nvSpPr>
            <p:spPr>
              <a:xfrm>
                <a:off x="5539811" y="602299"/>
                <a:ext cx="94354" cy="187902"/>
              </a:xfrm>
              <a:custGeom>
                <a:avLst/>
                <a:gdLst/>
                <a:ahLst/>
                <a:cxnLst/>
                <a:rect l="l" t="t" r="r" b="b"/>
                <a:pathLst>
                  <a:path w="5618" h="11188" extrusionOk="0">
                    <a:moveTo>
                      <a:pt x="1182" y="1"/>
                    </a:moveTo>
                    <a:lnTo>
                      <a:pt x="0" y="483"/>
                    </a:lnTo>
                    <a:lnTo>
                      <a:pt x="4436" y="11187"/>
                    </a:lnTo>
                    <a:lnTo>
                      <a:pt x="5618" y="10705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6" name="Google Shape;2056;p23"/>
              <p:cNvSpPr/>
              <p:nvPr/>
            </p:nvSpPr>
            <p:spPr>
              <a:xfrm>
                <a:off x="5492836" y="649275"/>
                <a:ext cx="188306" cy="94757"/>
              </a:xfrm>
              <a:custGeom>
                <a:avLst/>
                <a:gdLst/>
                <a:ahLst/>
                <a:cxnLst/>
                <a:rect l="l" t="t" r="r" b="b"/>
                <a:pathLst>
                  <a:path w="11212" h="5642" extrusionOk="0">
                    <a:moveTo>
                      <a:pt x="10729" y="0"/>
                    </a:moveTo>
                    <a:lnTo>
                      <a:pt x="1" y="4436"/>
                    </a:lnTo>
                    <a:lnTo>
                      <a:pt x="507" y="5642"/>
                    </a:lnTo>
                    <a:lnTo>
                      <a:pt x="11211" y="1206"/>
                    </a:lnTo>
                    <a:lnTo>
                      <a:pt x="1072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7" name="Google Shape;2057;p23"/>
              <p:cNvSpPr/>
              <p:nvPr/>
            </p:nvSpPr>
            <p:spPr>
              <a:xfrm>
                <a:off x="5492836" y="649275"/>
                <a:ext cx="188306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2" h="5618" extrusionOk="0">
                    <a:moveTo>
                      <a:pt x="483" y="0"/>
                    </a:moveTo>
                    <a:lnTo>
                      <a:pt x="1" y="1182"/>
                    </a:lnTo>
                    <a:lnTo>
                      <a:pt x="10729" y="5618"/>
                    </a:lnTo>
                    <a:lnTo>
                      <a:pt x="11211" y="4436"/>
                    </a:lnTo>
                    <a:lnTo>
                      <a:pt x="48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8" name="Google Shape;2058;p23"/>
              <p:cNvSpPr/>
              <p:nvPr/>
            </p:nvSpPr>
            <p:spPr>
              <a:xfrm>
                <a:off x="5539811" y="602299"/>
                <a:ext cx="94354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8" h="11212" extrusionOk="0">
                    <a:moveTo>
                      <a:pt x="4436" y="1"/>
                    </a:moveTo>
                    <a:lnTo>
                      <a:pt x="0" y="10705"/>
                    </a:lnTo>
                    <a:lnTo>
                      <a:pt x="1182" y="11211"/>
                    </a:lnTo>
                    <a:lnTo>
                      <a:pt x="5618" y="483"/>
                    </a:lnTo>
                    <a:lnTo>
                      <a:pt x="4436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9" name="Google Shape;2059;p23"/>
              <p:cNvSpPr/>
              <p:nvPr/>
            </p:nvSpPr>
            <p:spPr>
              <a:xfrm>
                <a:off x="5576256" y="599075"/>
                <a:ext cx="21464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1597" extrusionOk="0">
                    <a:moveTo>
                      <a:pt x="0" y="0"/>
                    </a:moveTo>
                    <a:lnTo>
                      <a:pt x="0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0" name="Google Shape;2060;p23"/>
              <p:cNvSpPr/>
              <p:nvPr/>
            </p:nvSpPr>
            <p:spPr>
              <a:xfrm>
                <a:off x="5489611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6" y="1278"/>
                    </a:lnTo>
                    <a:lnTo>
                      <a:pt x="115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1" name="Google Shape;2061;p23"/>
              <p:cNvSpPr/>
              <p:nvPr/>
            </p:nvSpPr>
            <p:spPr>
              <a:xfrm>
                <a:off x="5510655" y="619716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93" y="1"/>
                    </a:moveTo>
                    <a:lnTo>
                      <a:pt x="1" y="917"/>
                    </a:lnTo>
                    <a:lnTo>
                      <a:pt x="8197" y="9113"/>
                    </a:lnTo>
                    <a:lnTo>
                      <a:pt x="9114" y="8221"/>
                    </a:lnTo>
                    <a:lnTo>
                      <a:pt x="8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2" name="Google Shape;2062;p23"/>
              <p:cNvSpPr/>
              <p:nvPr/>
            </p:nvSpPr>
            <p:spPr>
              <a:xfrm>
                <a:off x="5510655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3" name="Google Shape;2063;p23"/>
              <p:cNvSpPr/>
              <p:nvPr/>
            </p:nvSpPr>
            <p:spPr>
              <a:xfrm>
                <a:off x="5480693" y="616877"/>
                <a:ext cx="185870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7" h="9500" extrusionOk="0">
                    <a:moveTo>
                      <a:pt x="6341" y="1"/>
                    </a:moveTo>
                    <a:cubicBezTo>
                      <a:pt x="2122" y="1"/>
                      <a:pt x="1" y="5112"/>
                      <a:pt x="2990" y="8101"/>
                    </a:cubicBezTo>
                    <a:cubicBezTo>
                      <a:pt x="3956" y="9068"/>
                      <a:pt x="5142" y="9500"/>
                      <a:pt x="6304" y="9500"/>
                    </a:cubicBezTo>
                    <a:cubicBezTo>
                      <a:pt x="8737" y="9500"/>
                      <a:pt x="11066" y="7605"/>
                      <a:pt x="11066" y="4750"/>
                    </a:cubicBezTo>
                    <a:cubicBezTo>
                      <a:pt x="11066" y="2122"/>
                      <a:pt x="8945" y="1"/>
                      <a:pt x="63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4" name="Google Shape;2064;p23"/>
              <p:cNvSpPr/>
              <p:nvPr/>
            </p:nvSpPr>
            <p:spPr>
              <a:xfrm>
                <a:off x="5496883" y="629037"/>
                <a:ext cx="157537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80" h="8035" extrusionOk="0">
                    <a:moveTo>
                      <a:pt x="5377" y="0"/>
                    </a:moveTo>
                    <a:cubicBezTo>
                      <a:pt x="1785" y="0"/>
                      <a:pt x="1" y="4315"/>
                      <a:pt x="2532" y="6847"/>
                    </a:cubicBezTo>
                    <a:cubicBezTo>
                      <a:pt x="3353" y="7667"/>
                      <a:pt x="4361" y="8034"/>
                      <a:pt x="5348" y="8034"/>
                    </a:cubicBezTo>
                    <a:cubicBezTo>
                      <a:pt x="7408" y="8034"/>
                      <a:pt x="9379" y="6438"/>
                      <a:pt x="9379" y="4026"/>
                    </a:cubicBezTo>
                    <a:cubicBezTo>
                      <a:pt x="9379" y="1808"/>
                      <a:pt x="7595" y="0"/>
                      <a:pt x="53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5" name="Google Shape;2065;p23"/>
              <p:cNvSpPr/>
              <p:nvPr/>
            </p:nvSpPr>
            <p:spPr>
              <a:xfrm>
                <a:off x="5576256" y="599075"/>
                <a:ext cx="21464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1597" extrusionOk="0">
                    <a:moveTo>
                      <a:pt x="0" y="0"/>
                    </a:moveTo>
                    <a:lnTo>
                      <a:pt x="0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6" name="Google Shape;2066;p23"/>
              <p:cNvSpPr/>
              <p:nvPr/>
            </p:nvSpPr>
            <p:spPr>
              <a:xfrm>
                <a:off x="5489611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6" y="1278"/>
                    </a:lnTo>
                    <a:lnTo>
                      <a:pt x="115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7" name="Google Shape;2067;p23"/>
              <p:cNvSpPr/>
              <p:nvPr/>
            </p:nvSpPr>
            <p:spPr>
              <a:xfrm>
                <a:off x="5510655" y="619716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93" y="1"/>
                    </a:moveTo>
                    <a:lnTo>
                      <a:pt x="1" y="917"/>
                    </a:lnTo>
                    <a:lnTo>
                      <a:pt x="8197" y="9113"/>
                    </a:lnTo>
                    <a:lnTo>
                      <a:pt x="9114" y="8221"/>
                    </a:lnTo>
                    <a:lnTo>
                      <a:pt x="8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8" name="Google Shape;2068;p23"/>
              <p:cNvSpPr/>
              <p:nvPr/>
            </p:nvSpPr>
            <p:spPr>
              <a:xfrm>
                <a:off x="5510655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69" name="Google Shape;2069;p23"/>
            <p:cNvGrpSpPr/>
            <p:nvPr/>
          </p:nvGrpSpPr>
          <p:grpSpPr>
            <a:xfrm rot="10800000" flipH="1">
              <a:off x="689946" y="4676730"/>
              <a:ext cx="203682" cy="195958"/>
              <a:chOff x="1128174" y="3751181"/>
              <a:chExt cx="324025" cy="311737"/>
            </a:xfrm>
          </p:grpSpPr>
          <p:sp>
            <p:nvSpPr>
              <p:cNvPr id="2070" name="Google Shape;2070;p23"/>
              <p:cNvSpPr/>
              <p:nvPr/>
            </p:nvSpPr>
            <p:spPr>
              <a:xfrm>
                <a:off x="1128174" y="3751181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17" y="0"/>
                    </a:moveTo>
                    <a:cubicBezTo>
                      <a:pt x="4951" y="0"/>
                      <a:pt x="2262" y="1785"/>
                      <a:pt x="1131" y="4537"/>
                    </a:cubicBezTo>
                    <a:cubicBezTo>
                      <a:pt x="0" y="7276"/>
                      <a:pt x="629" y="10443"/>
                      <a:pt x="2727" y="12541"/>
                    </a:cubicBezTo>
                    <a:cubicBezTo>
                      <a:pt x="4129" y="13943"/>
                      <a:pt x="6001" y="14689"/>
                      <a:pt x="7910" y="14689"/>
                    </a:cubicBezTo>
                    <a:cubicBezTo>
                      <a:pt x="8860" y="14689"/>
                      <a:pt x="9818" y="14504"/>
                      <a:pt x="10732" y="14124"/>
                    </a:cubicBezTo>
                    <a:cubicBezTo>
                      <a:pt x="13471" y="12994"/>
                      <a:pt x="15268" y="10317"/>
                      <a:pt x="15268" y="7339"/>
                    </a:cubicBezTo>
                    <a:cubicBezTo>
                      <a:pt x="15268" y="3280"/>
                      <a:pt x="11976" y="0"/>
                      <a:pt x="79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1" name="Google Shape;2071;p23"/>
              <p:cNvSpPr/>
              <p:nvPr/>
            </p:nvSpPr>
            <p:spPr>
              <a:xfrm>
                <a:off x="1371660" y="3986114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14" y="830"/>
                    </a:cubicBezTo>
                    <a:cubicBezTo>
                      <a:pt x="408" y="925"/>
                      <a:pt x="531" y="972"/>
                      <a:pt x="653" y="972"/>
                    </a:cubicBezTo>
                    <a:cubicBezTo>
                      <a:pt x="776" y="972"/>
                      <a:pt x="898" y="925"/>
                      <a:pt x="993" y="830"/>
                    </a:cubicBezTo>
                    <a:cubicBezTo>
                      <a:pt x="1294" y="516"/>
                      <a:pt x="1081" y="1"/>
                      <a:pt x="6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2" name="Google Shape;2072;p23"/>
              <p:cNvSpPr/>
              <p:nvPr/>
            </p:nvSpPr>
            <p:spPr>
              <a:xfrm>
                <a:off x="1192966" y="3807442"/>
                <a:ext cx="27759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972" extrusionOk="0">
                    <a:moveTo>
                      <a:pt x="654" y="1"/>
                    </a:moveTo>
                    <a:cubicBezTo>
                      <a:pt x="227" y="1"/>
                      <a:pt x="1" y="516"/>
                      <a:pt x="315" y="830"/>
                    </a:cubicBezTo>
                    <a:cubicBezTo>
                      <a:pt x="409" y="924"/>
                      <a:pt x="532" y="971"/>
                      <a:pt x="654" y="971"/>
                    </a:cubicBezTo>
                    <a:cubicBezTo>
                      <a:pt x="777" y="971"/>
                      <a:pt x="899" y="924"/>
                      <a:pt x="994" y="830"/>
                    </a:cubicBezTo>
                    <a:cubicBezTo>
                      <a:pt x="1308" y="516"/>
                      <a:pt x="1082" y="1"/>
                      <a:pt x="6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3" name="Google Shape;2073;p23"/>
              <p:cNvSpPr/>
              <p:nvPr/>
            </p:nvSpPr>
            <p:spPr>
              <a:xfrm>
                <a:off x="1408714" y="3896725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40" y="0"/>
                    </a:moveTo>
                    <a:cubicBezTo>
                      <a:pt x="521" y="0"/>
                      <a:pt x="400" y="44"/>
                      <a:pt x="302" y="142"/>
                    </a:cubicBezTo>
                    <a:cubicBezTo>
                      <a:pt x="1" y="443"/>
                      <a:pt x="214" y="971"/>
                      <a:pt x="654" y="971"/>
                    </a:cubicBezTo>
                    <a:cubicBezTo>
                      <a:pt x="918" y="971"/>
                      <a:pt x="1132" y="757"/>
                      <a:pt x="1132" y="481"/>
                    </a:cubicBezTo>
                    <a:cubicBezTo>
                      <a:pt x="1132" y="192"/>
                      <a:pt x="890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4" name="Google Shape;2074;p23"/>
              <p:cNvSpPr/>
              <p:nvPr/>
            </p:nvSpPr>
            <p:spPr>
              <a:xfrm>
                <a:off x="1156166" y="3896725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40" y="0"/>
                    </a:moveTo>
                    <a:cubicBezTo>
                      <a:pt x="521" y="0"/>
                      <a:pt x="400" y="44"/>
                      <a:pt x="302" y="142"/>
                    </a:cubicBezTo>
                    <a:cubicBezTo>
                      <a:pt x="1" y="443"/>
                      <a:pt x="214" y="971"/>
                      <a:pt x="642" y="971"/>
                    </a:cubicBezTo>
                    <a:cubicBezTo>
                      <a:pt x="918" y="971"/>
                      <a:pt x="1132" y="757"/>
                      <a:pt x="1132" y="481"/>
                    </a:cubicBezTo>
                    <a:cubicBezTo>
                      <a:pt x="1132" y="192"/>
                      <a:pt x="890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5" name="Google Shape;2075;p23"/>
              <p:cNvSpPr/>
              <p:nvPr/>
            </p:nvSpPr>
            <p:spPr>
              <a:xfrm>
                <a:off x="1375119" y="3807378"/>
                <a:ext cx="21626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4" extrusionOk="0">
                    <a:moveTo>
                      <a:pt x="492" y="1"/>
                    </a:moveTo>
                    <a:cubicBezTo>
                      <a:pt x="242" y="1"/>
                      <a:pt x="0" y="192"/>
                      <a:pt x="0" y="481"/>
                    </a:cubicBezTo>
                    <a:cubicBezTo>
                      <a:pt x="0" y="780"/>
                      <a:pt x="243" y="974"/>
                      <a:pt x="494" y="974"/>
                    </a:cubicBezTo>
                    <a:cubicBezTo>
                      <a:pt x="612" y="974"/>
                      <a:pt x="733" y="930"/>
                      <a:pt x="830" y="833"/>
                    </a:cubicBezTo>
                    <a:cubicBezTo>
                      <a:pt x="1018" y="645"/>
                      <a:pt x="1018" y="330"/>
                      <a:pt x="830" y="142"/>
                    </a:cubicBezTo>
                    <a:cubicBezTo>
                      <a:pt x="732" y="44"/>
                      <a:pt x="611" y="1"/>
                      <a:pt x="4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6" name="Google Shape;2076;p23"/>
              <p:cNvSpPr/>
              <p:nvPr/>
            </p:nvSpPr>
            <p:spPr>
              <a:xfrm>
                <a:off x="1196701" y="3986072"/>
                <a:ext cx="21371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07" h="973" extrusionOk="0">
                    <a:moveTo>
                      <a:pt x="483" y="0"/>
                    </a:moveTo>
                    <a:cubicBezTo>
                      <a:pt x="237" y="0"/>
                      <a:pt x="1" y="191"/>
                      <a:pt x="1" y="480"/>
                    </a:cubicBezTo>
                    <a:cubicBezTo>
                      <a:pt x="1" y="779"/>
                      <a:pt x="238" y="973"/>
                      <a:pt x="484" y="973"/>
                    </a:cubicBezTo>
                    <a:cubicBezTo>
                      <a:pt x="601" y="973"/>
                      <a:pt x="721" y="929"/>
                      <a:pt x="818" y="832"/>
                    </a:cubicBezTo>
                    <a:cubicBezTo>
                      <a:pt x="1006" y="631"/>
                      <a:pt x="1006" y="330"/>
                      <a:pt x="818" y="141"/>
                    </a:cubicBezTo>
                    <a:cubicBezTo>
                      <a:pt x="720" y="44"/>
                      <a:pt x="600" y="0"/>
                      <a:pt x="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7" name="Google Shape;2077;p23"/>
              <p:cNvSpPr/>
              <p:nvPr/>
            </p:nvSpPr>
            <p:spPr>
              <a:xfrm>
                <a:off x="1282313" y="3770388"/>
                <a:ext cx="24279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1" extrusionOk="0">
                    <a:moveTo>
                      <a:pt x="654" y="0"/>
                    </a:moveTo>
                    <a:cubicBezTo>
                      <a:pt x="227" y="0"/>
                      <a:pt x="0" y="528"/>
                      <a:pt x="315" y="829"/>
                    </a:cubicBezTo>
                    <a:cubicBezTo>
                      <a:pt x="412" y="927"/>
                      <a:pt x="533" y="971"/>
                      <a:pt x="653" y="971"/>
                    </a:cubicBezTo>
                    <a:cubicBezTo>
                      <a:pt x="902" y="971"/>
                      <a:pt x="1144" y="779"/>
                      <a:pt x="1144" y="490"/>
                    </a:cubicBezTo>
                    <a:cubicBezTo>
                      <a:pt x="1144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8" name="Google Shape;2078;p23"/>
              <p:cNvSpPr/>
              <p:nvPr/>
            </p:nvSpPr>
            <p:spPr>
              <a:xfrm>
                <a:off x="1282313" y="4022935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4" y="0"/>
                    </a:moveTo>
                    <a:cubicBezTo>
                      <a:pt x="227" y="0"/>
                      <a:pt x="0" y="528"/>
                      <a:pt x="315" y="829"/>
                    </a:cubicBezTo>
                    <a:cubicBezTo>
                      <a:pt x="412" y="931"/>
                      <a:pt x="532" y="976"/>
                      <a:pt x="650" y="976"/>
                    </a:cubicBezTo>
                    <a:cubicBezTo>
                      <a:pt x="897" y="976"/>
                      <a:pt x="1135" y="779"/>
                      <a:pt x="1144" y="490"/>
                    </a:cubicBezTo>
                    <a:cubicBezTo>
                      <a:pt x="1144" y="226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79" name="Google Shape;2079;p23"/>
            <p:cNvGrpSpPr/>
            <p:nvPr/>
          </p:nvGrpSpPr>
          <p:grpSpPr>
            <a:xfrm flipH="1">
              <a:off x="8677377" y="232163"/>
              <a:ext cx="267808" cy="266651"/>
              <a:chOff x="5213532" y="1691616"/>
              <a:chExt cx="166392" cy="165674"/>
            </a:xfrm>
          </p:grpSpPr>
          <p:sp>
            <p:nvSpPr>
              <p:cNvPr id="2080" name="Google Shape;2080;p23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1" name="Google Shape;2081;p23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2" name="Google Shape;2082;p23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3" name="Google Shape;2083;p23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4" name="Google Shape;2084;p23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85" name="Google Shape;2085;p23"/>
            <p:cNvGrpSpPr/>
            <p:nvPr/>
          </p:nvGrpSpPr>
          <p:grpSpPr>
            <a:xfrm flipH="1">
              <a:off x="8698683" y="652436"/>
              <a:ext cx="203690" cy="194772"/>
              <a:chOff x="5480693" y="599075"/>
              <a:chExt cx="203690" cy="194772"/>
            </a:xfrm>
          </p:grpSpPr>
          <p:sp>
            <p:nvSpPr>
              <p:cNvPr id="2086" name="Google Shape;2086;p23"/>
              <p:cNvSpPr/>
              <p:nvPr/>
            </p:nvSpPr>
            <p:spPr>
              <a:xfrm>
                <a:off x="5539811" y="602299"/>
                <a:ext cx="94354" cy="187902"/>
              </a:xfrm>
              <a:custGeom>
                <a:avLst/>
                <a:gdLst/>
                <a:ahLst/>
                <a:cxnLst/>
                <a:rect l="l" t="t" r="r" b="b"/>
                <a:pathLst>
                  <a:path w="5618" h="11188" extrusionOk="0">
                    <a:moveTo>
                      <a:pt x="1182" y="1"/>
                    </a:moveTo>
                    <a:lnTo>
                      <a:pt x="0" y="483"/>
                    </a:lnTo>
                    <a:lnTo>
                      <a:pt x="4436" y="11187"/>
                    </a:lnTo>
                    <a:lnTo>
                      <a:pt x="5618" y="10705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7" name="Google Shape;2087;p23"/>
              <p:cNvSpPr/>
              <p:nvPr/>
            </p:nvSpPr>
            <p:spPr>
              <a:xfrm>
                <a:off x="5492836" y="649275"/>
                <a:ext cx="188306" cy="94757"/>
              </a:xfrm>
              <a:custGeom>
                <a:avLst/>
                <a:gdLst/>
                <a:ahLst/>
                <a:cxnLst/>
                <a:rect l="l" t="t" r="r" b="b"/>
                <a:pathLst>
                  <a:path w="11212" h="5642" extrusionOk="0">
                    <a:moveTo>
                      <a:pt x="10729" y="0"/>
                    </a:moveTo>
                    <a:lnTo>
                      <a:pt x="1" y="4436"/>
                    </a:lnTo>
                    <a:lnTo>
                      <a:pt x="507" y="5642"/>
                    </a:lnTo>
                    <a:lnTo>
                      <a:pt x="11211" y="1206"/>
                    </a:lnTo>
                    <a:lnTo>
                      <a:pt x="1072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8" name="Google Shape;2088;p23"/>
              <p:cNvSpPr/>
              <p:nvPr/>
            </p:nvSpPr>
            <p:spPr>
              <a:xfrm>
                <a:off x="5492836" y="649275"/>
                <a:ext cx="188306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2" h="5618" extrusionOk="0">
                    <a:moveTo>
                      <a:pt x="483" y="0"/>
                    </a:moveTo>
                    <a:lnTo>
                      <a:pt x="1" y="1182"/>
                    </a:lnTo>
                    <a:lnTo>
                      <a:pt x="10729" y="5618"/>
                    </a:lnTo>
                    <a:lnTo>
                      <a:pt x="11211" y="4436"/>
                    </a:lnTo>
                    <a:lnTo>
                      <a:pt x="48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9" name="Google Shape;2089;p23"/>
              <p:cNvSpPr/>
              <p:nvPr/>
            </p:nvSpPr>
            <p:spPr>
              <a:xfrm>
                <a:off x="5539811" y="602299"/>
                <a:ext cx="94354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8" h="11212" extrusionOk="0">
                    <a:moveTo>
                      <a:pt x="4436" y="1"/>
                    </a:moveTo>
                    <a:lnTo>
                      <a:pt x="0" y="10705"/>
                    </a:lnTo>
                    <a:lnTo>
                      <a:pt x="1182" y="11211"/>
                    </a:lnTo>
                    <a:lnTo>
                      <a:pt x="5618" y="483"/>
                    </a:lnTo>
                    <a:lnTo>
                      <a:pt x="4436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0" name="Google Shape;2090;p23"/>
              <p:cNvSpPr/>
              <p:nvPr/>
            </p:nvSpPr>
            <p:spPr>
              <a:xfrm>
                <a:off x="5576256" y="599075"/>
                <a:ext cx="21464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1597" extrusionOk="0">
                    <a:moveTo>
                      <a:pt x="0" y="0"/>
                    </a:moveTo>
                    <a:lnTo>
                      <a:pt x="0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1" name="Google Shape;2091;p23"/>
              <p:cNvSpPr/>
              <p:nvPr/>
            </p:nvSpPr>
            <p:spPr>
              <a:xfrm>
                <a:off x="5489611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6" y="1278"/>
                    </a:lnTo>
                    <a:lnTo>
                      <a:pt x="115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2" name="Google Shape;2092;p23"/>
              <p:cNvSpPr/>
              <p:nvPr/>
            </p:nvSpPr>
            <p:spPr>
              <a:xfrm>
                <a:off x="5510655" y="619716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93" y="1"/>
                    </a:moveTo>
                    <a:lnTo>
                      <a:pt x="1" y="917"/>
                    </a:lnTo>
                    <a:lnTo>
                      <a:pt x="8197" y="9113"/>
                    </a:lnTo>
                    <a:lnTo>
                      <a:pt x="9114" y="8221"/>
                    </a:lnTo>
                    <a:lnTo>
                      <a:pt x="8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3" name="Google Shape;2093;p23"/>
              <p:cNvSpPr/>
              <p:nvPr/>
            </p:nvSpPr>
            <p:spPr>
              <a:xfrm>
                <a:off x="5510655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4" name="Google Shape;2094;p23"/>
              <p:cNvSpPr/>
              <p:nvPr/>
            </p:nvSpPr>
            <p:spPr>
              <a:xfrm>
                <a:off x="5480693" y="616877"/>
                <a:ext cx="185870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7" h="9500" extrusionOk="0">
                    <a:moveTo>
                      <a:pt x="6341" y="1"/>
                    </a:moveTo>
                    <a:cubicBezTo>
                      <a:pt x="2122" y="1"/>
                      <a:pt x="1" y="5112"/>
                      <a:pt x="2990" y="8101"/>
                    </a:cubicBezTo>
                    <a:cubicBezTo>
                      <a:pt x="3956" y="9068"/>
                      <a:pt x="5142" y="9500"/>
                      <a:pt x="6304" y="9500"/>
                    </a:cubicBezTo>
                    <a:cubicBezTo>
                      <a:pt x="8737" y="9500"/>
                      <a:pt x="11066" y="7605"/>
                      <a:pt x="11066" y="4750"/>
                    </a:cubicBezTo>
                    <a:cubicBezTo>
                      <a:pt x="11066" y="2122"/>
                      <a:pt x="8945" y="1"/>
                      <a:pt x="63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5" name="Google Shape;2095;p23"/>
              <p:cNvSpPr/>
              <p:nvPr/>
            </p:nvSpPr>
            <p:spPr>
              <a:xfrm>
                <a:off x="5496883" y="629037"/>
                <a:ext cx="157537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80" h="8035" extrusionOk="0">
                    <a:moveTo>
                      <a:pt x="5377" y="0"/>
                    </a:moveTo>
                    <a:cubicBezTo>
                      <a:pt x="1785" y="0"/>
                      <a:pt x="1" y="4315"/>
                      <a:pt x="2532" y="6847"/>
                    </a:cubicBezTo>
                    <a:cubicBezTo>
                      <a:pt x="3353" y="7667"/>
                      <a:pt x="4361" y="8034"/>
                      <a:pt x="5348" y="8034"/>
                    </a:cubicBezTo>
                    <a:cubicBezTo>
                      <a:pt x="7408" y="8034"/>
                      <a:pt x="9379" y="6438"/>
                      <a:pt x="9379" y="4026"/>
                    </a:cubicBezTo>
                    <a:cubicBezTo>
                      <a:pt x="9379" y="1808"/>
                      <a:pt x="7595" y="0"/>
                      <a:pt x="53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6" name="Google Shape;2096;p23"/>
              <p:cNvSpPr/>
              <p:nvPr/>
            </p:nvSpPr>
            <p:spPr>
              <a:xfrm>
                <a:off x="5576256" y="599075"/>
                <a:ext cx="21464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1597" extrusionOk="0">
                    <a:moveTo>
                      <a:pt x="0" y="0"/>
                    </a:moveTo>
                    <a:lnTo>
                      <a:pt x="0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7" name="Google Shape;2097;p23"/>
              <p:cNvSpPr/>
              <p:nvPr/>
            </p:nvSpPr>
            <p:spPr>
              <a:xfrm>
                <a:off x="5489611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6" y="1278"/>
                    </a:lnTo>
                    <a:lnTo>
                      <a:pt x="115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8" name="Google Shape;2098;p23"/>
              <p:cNvSpPr/>
              <p:nvPr/>
            </p:nvSpPr>
            <p:spPr>
              <a:xfrm>
                <a:off x="5510655" y="619716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93" y="1"/>
                    </a:moveTo>
                    <a:lnTo>
                      <a:pt x="1" y="917"/>
                    </a:lnTo>
                    <a:lnTo>
                      <a:pt x="8197" y="9113"/>
                    </a:lnTo>
                    <a:lnTo>
                      <a:pt x="9114" y="8221"/>
                    </a:lnTo>
                    <a:lnTo>
                      <a:pt x="8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9" name="Google Shape;2099;p23"/>
              <p:cNvSpPr/>
              <p:nvPr/>
            </p:nvSpPr>
            <p:spPr>
              <a:xfrm>
                <a:off x="5510655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00" name="Google Shape;2100;p23"/>
            <p:cNvGrpSpPr/>
            <p:nvPr/>
          </p:nvGrpSpPr>
          <p:grpSpPr>
            <a:xfrm flipH="1">
              <a:off x="8268017" y="267516"/>
              <a:ext cx="203682" cy="195958"/>
              <a:chOff x="1128174" y="3751181"/>
              <a:chExt cx="324025" cy="311737"/>
            </a:xfrm>
          </p:grpSpPr>
          <p:sp>
            <p:nvSpPr>
              <p:cNvPr id="2101" name="Google Shape;2101;p23"/>
              <p:cNvSpPr/>
              <p:nvPr/>
            </p:nvSpPr>
            <p:spPr>
              <a:xfrm>
                <a:off x="1128174" y="3751181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17" y="0"/>
                    </a:moveTo>
                    <a:cubicBezTo>
                      <a:pt x="4951" y="0"/>
                      <a:pt x="2262" y="1785"/>
                      <a:pt x="1131" y="4537"/>
                    </a:cubicBezTo>
                    <a:cubicBezTo>
                      <a:pt x="0" y="7276"/>
                      <a:pt x="629" y="10443"/>
                      <a:pt x="2727" y="12541"/>
                    </a:cubicBezTo>
                    <a:cubicBezTo>
                      <a:pt x="4129" y="13943"/>
                      <a:pt x="6001" y="14689"/>
                      <a:pt x="7910" y="14689"/>
                    </a:cubicBezTo>
                    <a:cubicBezTo>
                      <a:pt x="8860" y="14689"/>
                      <a:pt x="9818" y="14504"/>
                      <a:pt x="10732" y="14124"/>
                    </a:cubicBezTo>
                    <a:cubicBezTo>
                      <a:pt x="13471" y="12994"/>
                      <a:pt x="15268" y="10317"/>
                      <a:pt x="15268" y="7339"/>
                    </a:cubicBezTo>
                    <a:cubicBezTo>
                      <a:pt x="15268" y="3280"/>
                      <a:pt x="11976" y="0"/>
                      <a:pt x="79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2" name="Google Shape;2102;p23"/>
              <p:cNvSpPr/>
              <p:nvPr/>
            </p:nvSpPr>
            <p:spPr>
              <a:xfrm>
                <a:off x="1371660" y="3986114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14" y="830"/>
                    </a:cubicBezTo>
                    <a:cubicBezTo>
                      <a:pt x="408" y="925"/>
                      <a:pt x="531" y="972"/>
                      <a:pt x="653" y="972"/>
                    </a:cubicBezTo>
                    <a:cubicBezTo>
                      <a:pt x="776" y="972"/>
                      <a:pt x="898" y="925"/>
                      <a:pt x="993" y="830"/>
                    </a:cubicBezTo>
                    <a:cubicBezTo>
                      <a:pt x="1294" y="516"/>
                      <a:pt x="1081" y="1"/>
                      <a:pt x="6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3" name="Google Shape;2103;p23"/>
              <p:cNvSpPr/>
              <p:nvPr/>
            </p:nvSpPr>
            <p:spPr>
              <a:xfrm>
                <a:off x="1192966" y="3807442"/>
                <a:ext cx="27759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972" extrusionOk="0">
                    <a:moveTo>
                      <a:pt x="654" y="1"/>
                    </a:moveTo>
                    <a:cubicBezTo>
                      <a:pt x="227" y="1"/>
                      <a:pt x="1" y="516"/>
                      <a:pt x="315" y="830"/>
                    </a:cubicBezTo>
                    <a:cubicBezTo>
                      <a:pt x="409" y="924"/>
                      <a:pt x="532" y="971"/>
                      <a:pt x="654" y="971"/>
                    </a:cubicBezTo>
                    <a:cubicBezTo>
                      <a:pt x="777" y="971"/>
                      <a:pt x="899" y="924"/>
                      <a:pt x="994" y="830"/>
                    </a:cubicBezTo>
                    <a:cubicBezTo>
                      <a:pt x="1308" y="516"/>
                      <a:pt x="1082" y="1"/>
                      <a:pt x="6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4" name="Google Shape;2104;p23"/>
              <p:cNvSpPr/>
              <p:nvPr/>
            </p:nvSpPr>
            <p:spPr>
              <a:xfrm>
                <a:off x="1408714" y="3896725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40" y="0"/>
                    </a:moveTo>
                    <a:cubicBezTo>
                      <a:pt x="521" y="0"/>
                      <a:pt x="400" y="44"/>
                      <a:pt x="302" y="142"/>
                    </a:cubicBezTo>
                    <a:cubicBezTo>
                      <a:pt x="1" y="443"/>
                      <a:pt x="214" y="971"/>
                      <a:pt x="654" y="971"/>
                    </a:cubicBezTo>
                    <a:cubicBezTo>
                      <a:pt x="918" y="971"/>
                      <a:pt x="1132" y="757"/>
                      <a:pt x="1132" y="481"/>
                    </a:cubicBezTo>
                    <a:cubicBezTo>
                      <a:pt x="1132" y="192"/>
                      <a:pt x="890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5" name="Google Shape;2105;p23"/>
              <p:cNvSpPr/>
              <p:nvPr/>
            </p:nvSpPr>
            <p:spPr>
              <a:xfrm>
                <a:off x="1156166" y="3896725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40" y="0"/>
                    </a:moveTo>
                    <a:cubicBezTo>
                      <a:pt x="521" y="0"/>
                      <a:pt x="400" y="44"/>
                      <a:pt x="302" y="142"/>
                    </a:cubicBezTo>
                    <a:cubicBezTo>
                      <a:pt x="1" y="443"/>
                      <a:pt x="214" y="971"/>
                      <a:pt x="642" y="971"/>
                    </a:cubicBezTo>
                    <a:cubicBezTo>
                      <a:pt x="918" y="971"/>
                      <a:pt x="1132" y="757"/>
                      <a:pt x="1132" y="481"/>
                    </a:cubicBezTo>
                    <a:cubicBezTo>
                      <a:pt x="1132" y="192"/>
                      <a:pt x="890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6" name="Google Shape;2106;p23"/>
              <p:cNvSpPr/>
              <p:nvPr/>
            </p:nvSpPr>
            <p:spPr>
              <a:xfrm>
                <a:off x="1375119" y="3807378"/>
                <a:ext cx="21626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4" extrusionOk="0">
                    <a:moveTo>
                      <a:pt x="492" y="1"/>
                    </a:moveTo>
                    <a:cubicBezTo>
                      <a:pt x="242" y="1"/>
                      <a:pt x="0" y="192"/>
                      <a:pt x="0" y="481"/>
                    </a:cubicBezTo>
                    <a:cubicBezTo>
                      <a:pt x="0" y="780"/>
                      <a:pt x="243" y="974"/>
                      <a:pt x="494" y="974"/>
                    </a:cubicBezTo>
                    <a:cubicBezTo>
                      <a:pt x="612" y="974"/>
                      <a:pt x="733" y="930"/>
                      <a:pt x="830" y="833"/>
                    </a:cubicBezTo>
                    <a:cubicBezTo>
                      <a:pt x="1018" y="645"/>
                      <a:pt x="1018" y="330"/>
                      <a:pt x="830" y="142"/>
                    </a:cubicBezTo>
                    <a:cubicBezTo>
                      <a:pt x="732" y="44"/>
                      <a:pt x="611" y="1"/>
                      <a:pt x="4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7" name="Google Shape;2107;p23"/>
              <p:cNvSpPr/>
              <p:nvPr/>
            </p:nvSpPr>
            <p:spPr>
              <a:xfrm>
                <a:off x="1196701" y="3986072"/>
                <a:ext cx="21371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07" h="973" extrusionOk="0">
                    <a:moveTo>
                      <a:pt x="483" y="0"/>
                    </a:moveTo>
                    <a:cubicBezTo>
                      <a:pt x="237" y="0"/>
                      <a:pt x="1" y="191"/>
                      <a:pt x="1" y="480"/>
                    </a:cubicBezTo>
                    <a:cubicBezTo>
                      <a:pt x="1" y="779"/>
                      <a:pt x="238" y="973"/>
                      <a:pt x="484" y="973"/>
                    </a:cubicBezTo>
                    <a:cubicBezTo>
                      <a:pt x="601" y="973"/>
                      <a:pt x="721" y="929"/>
                      <a:pt x="818" y="832"/>
                    </a:cubicBezTo>
                    <a:cubicBezTo>
                      <a:pt x="1006" y="631"/>
                      <a:pt x="1006" y="330"/>
                      <a:pt x="818" y="141"/>
                    </a:cubicBezTo>
                    <a:cubicBezTo>
                      <a:pt x="720" y="44"/>
                      <a:pt x="600" y="0"/>
                      <a:pt x="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8" name="Google Shape;2108;p23"/>
              <p:cNvSpPr/>
              <p:nvPr/>
            </p:nvSpPr>
            <p:spPr>
              <a:xfrm>
                <a:off x="1282313" y="3770388"/>
                <a:ext cx="24279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1" extrusionOk="0">
                    <a:moveTo>
                      <a:pt x="654" y="0"/>
                    </a:moveTo>
                    <a:cubicBezTo>
                      <a:pt x="227" y="0"/>
                      <a:pt x="0" y="528"/>
                      <a:pt x="315" y="829"/>
                    </a:cubicBezTo>
                    <a:cubicBezTo>
                      <a:pt x="412" y="927"/>
                      <a:pt x="533" y="971"/>
                      <a:pt x="653" y="971"/>
                    </a:cubicBezTo>
                    <a:cubicBezTo>
                      <a:pt x="902" y="971"/>
                      <a:pt x="1144" y="779"/>
                      <a:pt x="1144" y="490"/>
                    </a:cubicBezTo>
                    <a:cubicBezTo>
                      <a:pt x="1144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9" name="Google Shape;2109;p23"/>
              <p:cNvSpPr/>
              <p:nvPr/>
            </p:nvSpPr>
            <p:spPr>
              <a:xfrm>
                <a:off x="1282313" y="4022935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4" y="0"/>
                    </a:moveTo>
                    <a:cubicBezTo>
                      <a:pt x="227" y="0"/>
                      <a:pt x="0" y="528"/>
                      <a:pt x="315" y="829"/>
                    </a:cubicBezTo>
                    <a:cubicBezTo>
                      <a:pt x="412" y="931"/>
                      <a:pt x="532" y="976"/>
                      <a:pt x="650" y="976"/>
                    </a:cubicBezTo>
                    <a:cubicBezTo>
                      <a:pt x="897" y="976"/>
                      <a:pt x="1135" y="779"/>
                      <a:pt x="1144" y="490"/>
                    </a:cubicBezTo>
                    <a:cubicBezTo>
                      <a:pt x="1144" y="226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10" name="Google Shape;2110;p23"/>
            <p:cNvGrpSpPr/>
            <p:nvPr/>
          </p:nvGrpSpPr>
          <p:grpSpPr>
            <a:xfrm rot="10800000">
              <a:off x="8677373" y="4644686"/>
              <a:ext cx="267808" cy="266651"/>
              <a:chOff x="5213532" y="1691616"/>
              <a:chExt cx="166392" cy="165674"/>
            </a:xfrm>
          </p:grpSpPr>
          <p:sp>
            <p:nvSpPr>
              <p:cNvPr id="2111" name="Google Shape;2111;p23"/>
              <p:cNvSpPr/>
              <p:nvPr/>
            </p:nvSpPr>
            <p:spPr>
              <a:xfrm>
                <a:off x="5213532" y="179143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3481" y="1"/>
                    </a:moveTo>
                    <a:lnTo>
                      <a:pt x="3481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2" y="2984"/>
                      <a:pt x="2372" y="2372"/>
                    </a:cubicBezTo>
                    <a:cubicBezTo>
                      <a:pt x="2984" y="1722"/>
                      <a:pt x="3366" y="881"/>
                      <a:pt x="3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2" name="Google Shape;2112;p23"/>
              <p:cNvSpPr/>
              <p:nvPr/>
            </p:nvSpPr>
            <p:spPr>
              <a:xfrm>
                <a:off x="5313352" y="1691616"/>
                <a:ext cx="66572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20" h="3482" extrusionOk="0">
                    <a:moveTo>
                      <a:pt x="3519" y="1"/>
                    </a:moveTo>
                    <a:lnTo>
                      <a:pt x="3519" y="1"/>
                    </a:lnTo>
                    <a:cubicBezTo>
                      <a:pt x="2601" y="116"/>
                      <a:pt x="1760" y="498"/>
                      <a:pt x="1110" y="1110"/>
                    </a:cubicBezTo>
                    <a:cubicBezTo>
                      <a:pt x="498" y="1760"/>
                      <a:pt x="115" y="2602"/>
                      <a:pt x="0" y="3481"/>
                    </a:cubicBezTo>
                    <a:cubicBezTo>
                      <a:pt x="880" y="3367"/>
                      <a:pt x="1721" y="2984"/>
                      <a:pt x="2372" y="2372"/>
                    </a:cubicBezTo>
                    <a:cubicBezTo>
                      <a:pt x="2984" y="1722"/>
                      <a:pt x="3366" y="881"/>
                      <a:pt x="35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3" name="Google Shape;2113;p23"/>
              <p:cNvSpPr/>
              <p:nvPr/>
            </p:nvSpPr>
            <p:spPr>
              <a:xfrm>
                <a:off x="5213532" y="1691616"/>
                <a:ext cx="65834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481" h="3482" extrusionOk="0">
                    <a:moveTo>
                      <a:pt x="0" y="1"/>
                    </a:moveTo>
                    <a:cubicBezTo>
                      <a:pt x="115" y="881"/>
                      <a:pt x="498" y="1722"/>
                      <a:pt x="1110" y="2372"/>
                    </a:cubicBezTo>
                    <a:cubicBezTo>
                      <a:pt x="1760" y="2984"/>
                      <a:pt x="2601" y="3367"/>
                      <a:pt x="3481" y="3481"/>
                    </a:cubicBezTo>
                    <a:cubicBezTo>
                      <a:pt x="3366" y="2602"/>
                      <a:pt x="2984" y="1760"/>
                      <a:pt x="2372" y="1110"/>
                    </a:cubicBezTo>
                    <a:cubicBezTo>
                      <a:pt x="1722" y="498"/>
                      <a:pt x="880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4" name="Google Shape;2114;p23"/>
              <p:cNvSpPr/>
              <p:nvPr/>
            </p:nvSpPr>
            <p:spPr>
              <a:xfrm>
                <a:off x="5312634" y="1791436"/>
                <a:ext cx="66553" cy="65853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482" extrusionOk="0">
                    <a:moveTo>
                      <a:pt x="0" y="1"/>
                    </a:moveTo>
                    <a:cubicBezTo>
                      <a:pt x="115" y="881"/>
                      <a:pt x="536" y="1722"/>
                      <a:pt x="1148" y="2372"/>
                    </a:cubicBezTo>
                    <a:cubicBezTo>
                      <a:pt x="1798" y="2984"/>
                      <a:pt x="2639" y="3367"/>
                      <a:pt x="3519" y="3481"/>
                    </a:cubicBezTo>
                    <a:cubicBezTo>
                      <a:pt x="3404" y="2602"/>
                      <a:pt x="3022" y="1760"/>
                      <a:pt x="2410" y="1110"/>
                    </a:cubicBezTo>
                    <a:cubicBezTo>
                      <a:pt x="1759" y="498"/>
                      <a:pt x="918" y="116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5" name="Google Shape;2115;p23"/>
              <p:cNvSpPr/>
              <p:nvPr/>
            </p:nvSpPr>
            <p:spPr>
              <a:xfrm>
                <a:off x="5285873" y="1763957"/>
                <a:ext cx="20255" cy="20274"/>
              </a:xfrm>
              <a:custGeom>
                <a:avLst/>
                <a:gdLst/>
                <a:ahLst/>
                <a:cxnLst/>
                <a:rect l="l" t="t" r="r" b="b"/>
                <a:pathLst>
                  <a:path w="1071" h="1072" extrusionOk="0">
                    <a:moveTo>
                      <a:pt x="535" y="0"/>
                    </a:moveTo>
                    <a:cubicBezTo>
                      <a:pt x="268" y="0"/>
                      <a:pt x="0" y="268"/>
                      <a:pt x="0" y="536"/>
                    </a:cubicBezTo>
                    <a:cubicBezTo>
                      <a:pt x="0" y="842"/>
                      <a:pt x="268" y="1071"/>
                      <a:pt x="535" y="1071"/>
                    </a:cubicBezTo>
                    <a:cubicBezTo>
                      <a:pt x="841" y="1071"/>
                      <a:pt x="1071" y="842"/>
                      <a:pt x="1071" y="536"/>
                    </a:cubicBezTo>
                    <a:cubicBezTo>
                      <a:pt x="1071" y="268"/>
                      <a:pt x="841" y="0"/>
                      <a:pt x="5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16" name="Google Shape;2116;p23"/>
            <p:cNvGrpSpPr/>
            <p:nvPr/>
          </p:nvGrpSpPr>
          <p:grpSpPr>
            <a:xfrm rot="10800000">
              <a:off x="8698678" y="4296292"/>
              <a:ext cx="203690" cy="194772"/>
              <a:chOff x="5480693" y="599075"/>
              <a:chExt cx="203690" cy="194772"/>
            </a:xfrm>
          </p:grpSpPr>
          <p:sp>
            <p:nvSpPr>
              <p:cNvPr id="2117" name="Google Shape;2117;p23"/>
              <p:cNvSpPr/>
              <p:nvPr/>
            </p:nvSpPr>
            <p:spPr>
              <a:xfrm>
                <a:off x="5539811" y="602299"/>
                <a:ext cx="94354" cy="187902"/>
              </a:xfrm>
              <a:custGeom>
                <a:avLst/>
                <a:gdLst/>
                <a:ahLst/>
                <a:cxnLst/>
                <a:rect l="l" t="t" r="r" b="b"/>
                <a:pathLst>
                  <a:path w="5618" h="11188" extrusionOk="0">
                    <a:moveTo>
                      <a:pt x="1182" y="1"/>
                    </a:moveTo>
                    <a:lnTo>
                      <a:pt x="0" y="483"/>
                    </a:lnTo>
                    <a:lnTo>
                      <a:pt x="4436" y="11187"/>
                    </a:lnTo>
                    <a:lnTo>
                      <a:pt x="5618" y="10705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8" name="Google Shape;2118;p23"/>
              <p:cNvSpPr/>
              <p:nvPr/>
            </p:nvSpPr>
            <p:spPr>
              <a:xfrm>
                <a:off x="5492836" y="649275"/>
                <a:ext cx="188306" cy="94757"/>
              </a:xfrm>
              <a:custGeom>
                <a:avLst/>
                <a:gdLst/>
                <a:ahLst/>
                <a:cxnLst/>
                <a:rect l="l" t="t" r="r" b="b"/>
                <a:pathLst>
                  <a:path w="11212" h="5642" extrusionOk="0">
                    <a:moveTo>
                      <a:pt x="10729" y="0"/>
                    </a:moveTo>
                    <a:lnTo>
                      <a:pt x="1" y="4436"/>
                    </a:lnTo>
                    <a:lnTo>
                      <a:pt x="507" y="5642"/>
                    </a:lnTo>
                    <a:lnTo>
                      <a:pt x="11211" y="1206"/>
                    </a:lnTo>
                    <a:lnTo>
                      <a:pt x="1072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9" name="Google Shape;2119;p23"/>
              <p:cNvSpPr/>
              <p:nvPr/>
            </p:nvSpPr>
            <p:spPr>
              <a:xfrm>
                <a:off x="5492836" y="649275"/>
                <a:ext cx="188306" cy="94354"/>
              </a:xfrm>
              <a:custGeom>
                <a:avLst/>
                <a:gdLst/>
                <a:ahLst/>
                <a:cxnLst/>
                <a:rect l="l" t="t" r="r" b="b"/>
                <a:pathLst>
                  <a:path w="11212" h="5618" extrusionOk="0">
                    <a:moveTo>
                      <a:pt x="483" y="0"/>
                    </a:moveTo>
                    <a:lnTo>
                      <a:pt x="1" y="1182"/>
                    </a:lnTo>
                    <a:lnTo>
                      <a:pt x="10729" y="5618"/>
                    </a:lnTo>
                    <a:lnTo>
                      <a:pt x="11211" y="4436"/>
                    </a:lnTo>
                    <a:lnTo>
                      <a:pt x="48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0" name="Google Shape;2120;p23"/>
              <p:cNvSpPr/>
              <p:nvPr/>
            </p:nvSpPr>
            <p:spPr>
              <a:xfrm>
                <a:off x="5539811" y="602299"/>
                <a:ext cx="94354" cy="188306"/>
              </a:xfrm>
              <a:custGeom>
                <a:avLst/>
                <a:gdLst/>
                <a:ahLst/>
                <a:cxnLst/>
                <a:rect l="l" t="t" r="r" b="b"/>
                <a:pathLst>
                  <a:path w="5618" h="11212" extrusionOk="0">
                    <a:moveTo>
                      <a:pt x="4436" y="1"/>
                    </a:moveTo>
                    <a:lnTo>
                      <a:pt x="0" y="10705"/>
                    </a:lnTo>
                    <a:lnTo>
                      <a:pt x="1182" y="11211"/>
                    </a:lnTo>
                    <a:lnTo>
                      <a:pt x="5618" y="483"/>
                    </a:lnTo>
                    <a:lnTo>
                      <a:pt x="4436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1" name="Google Shape;2121;p23"/>
              <p:cNvSpPr/>
              <p:nvPr/>
            </p:nvSpPr>
            <p:spPr>
              <a:xfrm>
                <a:off x="5576256" y="599075"/>
                <a:ext cx="21464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1597" extrusionOk="0">
                    <a:moveTo>
                      <a:pt x="0" y="0"/>
                    </a:moveTo>
                    <a:lnTo>
                      <a:pt x="0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2" name="Google Shape;2122;p23"/>
              <p:cNvSpPr/>
              <p:nvPr/>
            </p:nvSpPr>
            <p:spPr>
              <a:xfrm>
                <a:off x="5489611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6" y="1278"/>
                    </a:lnTo>
                    <a:lnTo>
                      <a:pt x="115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3" name="Google Shape;2123;p23"/>
              <p:cNvSpPr/>
              <p:nvPr/>
            </p:nvSpPr>
            <p:spPr>
              <a:xfrm>
                <a:off x="5510655" y="619716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93" y="1"/>
                    </a:moveTo>
                    <a:lnTo>
                      <a:pt x="1" y="917"/>
                    </a:lnTo>
                    <a:lnTo>
                      <a:pt x="8197" y="9113"/>
                    </a:lnTo>
                    <a:lnTo>
                      <a:pt x="9114" y="8221"/>
                    </a:lnTo>
                    <a:lnTo>
                      <a:pt x="8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4" name="Google Shape;2124;p23"/>
              <p:cNvSpPr/>
              <p:nvPr/>
            </p:nvSpPr>
            <p:spPr>
              <a:xfrm>
                <a:off x="5510655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5" name="Google Shape;2125;p23"/>
              <p:cNvSpPr/>
              <p:nvPr/>
            </p:nvSpPr>
            <p:spPr>
              <a:xfrm>
                <a:off x="5480693" y="616877"/>
                <a:ext cx="185870" cy="159552"/>
              </a:xfrm>
              <a:custGeom>
                <a:avLst/>
                <a:gdLst/>
                <a:ahLst/>
                <a:cxnLst/>
                <a:rect l="l" t="t" r="r" b="b"/>
                <a:pathLst>
                  <a:path w="11067" h="9500" extrusionOk="0">
                    <a:moveTo>
                      <a:pt x="6341" y="1"/>
                    </a:moveTo>
                    <a:cubicBezTo>
                      <a:pt x="2122" y="1"/>
                      <a:pt x="1" y="5112"/>
                      <a:pt x="2990" y="8101"/>
                    </a:cubicBezTo>
                    <a:cubicBezTo>
                      <a:pt x="3956" y="9068"/>
                      <a:pt x="5142" y="9500"/>
                      <a:pt x="6304" y="9500"/>
                    </a:cubicBezTo>
                    <a:cubicBezTo>
                      <a:pt x="8737" y="9500"/>
                      <a:pt x="11066" y="7605"/>
                      <a:pt x="11066" y="4750"/>
                    </a:cubicBezTo>
                    <a:cubicBezTo>
                      <a:pt x="11066" y="2122"/>
                      <a:pt x="8945" y="1"/>
                      <a:pt x="63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6" name="Google Shape;2126;p23"/>
              <p:cNvSpPr/>
              <p:nvPr/>
            </p:nvSpPr>
            <p:spPr>
              <a:xfrm>
                <a:off x="5496883" y="629037"/>
                <a:ext cx="157537" cy="134948"/>
              </a:xfrm>
              <a:custGeom>
                <a:avLst/>
                <a:gdLst/>
                <a:ahLst/>
                <a:cxnLst/>
                <a:rect l="l" t="t" r="r" b="b"/>
                <a:pathLst>
                  <a:path w="9380" h="8035" extrusionOk="0">
                    <a:moveTo>
                      <a:pt x="5377" y="0"/>
                    </a:moveTo>
                    <a:cubicBezTo>
                      <a:pt x="1785" y="0"/>
                      <a:pt x="1" y="4315"/>
                      <a:pt x="2532" y="6847"/>
                    </a:cubicBezTo>
                    <a:cubicBezTo>
                      <a:pt x="3353" y="7667"/>
                      <a:pt x="4361" y="8034"/>
                      <a:pt x="5348" y="8034"/>
                    </a:cubicBezTo>
                    <a:cubicBezTo>
                      <a:pt x="7408" y="8034"/>
                      <a:pt x="9379" y="6438"/>
                      <a:pt x="9379" y="4026"/>
                    </a:cubicBezTo>
                    <a:cubicBezTo>
                      <a:pt x="9379" y="1808"/>
                      <a:pt x="7595" y="0"/>
                      <a:pt x="53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7" name="Google Shape;2127;p23"/>
              <p:cNvSpPr/>
              <p:nvPr/>
            </p:nvSpPr>
            <p:spPr>
              <a:xfrm>
                <a:off x="5576256" y="599075"/>
                <a:ext cx="21464" cy="194772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1597" extrusionOk="0">
                    <a:moveTo>
                      <a:pt x="0" y="0"/>
                    </a:moveTo>
                    <a:lnTo>
                      <a:pt x="0" y="11596"/>
                    </a:lnTo>
                    <a:lnTo>
                      <a:pt x="1278" y="11596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8" name="Google Shape;2128;p23"/>
              <p:cNvSpPr/>
              <p:nvPr/>
            </p:nvSpPr>
            <p:spPr>
              <a:xfrm>
                <a:off x="5489611" y="685720"/>
                <a:ext cx="194772" cy="21464"/>
              </a:xfrm>
              <a:custGeom>
                <a:avLst/>
                <a:gdLst/>
                <a:ahLst/>
                <a:cxnLst/>
                <a:rect l="l" t="t" r="r" b="b"/>
                <a:pathLst>
                  <a:path w="11597" h="1278" extrusionOk="0">
                    <a:moveTo>
                      <a:pt x="0" y="0"/>
                    </a:moveTo>
                    <a:lnTo>
                      <a:pt x="0" y="1278"/>
                    </a:lnTo>
                    <a:lnTo>
                      <a:pt x="11596" y="1278"/>
                    </a:lnTo>
                    <a:lnTo>
                      <a:pt x="115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9" name="Google Shape;2129;p23"/>
              <p:cNvSpPr/>
              <p:nvPr/>
            </p:nvSpPr>
            <p:spPr>
              <a:xfrm>
                <a:off x="5510655" y="619716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93" y="1"/>
                    </a:moveTo>
                    <a:lnTo>
                      <a:pt x="1" y="917"/>
                    </a:lnTo>
                    <a:lnTo>
                      <a:pt x="8197" y="9113"/>
                    </a:lnTo>
                    <a:lnTo>
                      <a:pt x="9114" y="8221"/>
                    </a:lnTo>
                    <a:lnTo>
                      <a:pt x="8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0" name="Google Shape;2130;p23"/>
              <p:cNvSpPr/>
              <p:nvPr/>
            </p:nvSpPr>
            <p:spPr>
              <a:xfrm>
                <a:off x="5510655" y="620119"/>
                <a:ext cx="153070" cy="153070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114" extrusionOk="0">
                    <a:moveTo>
                      <a:pt x="8197" y="1"/>
                    </a:moveTo>
                    <a:lnTo>
                      <a:pt x="1" y="8197"/>
                    </a:lnTo>
                    <a:lnTo>
                      <a:pt x="917" y="9114"/>
                    </a:lnTo>
                    <a:lnTo>
                      <a:pt x="9114" y="917"/>
                    </a:lnTo>
                    <a:lnTo>
                      <a:pt x="8197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31" name="Google Shape;2131;p23"/>
            <p:cNvGrpSpPr/>
            <p:nvPr/>
          </p:nvGrpSpPr>
          <p:grpSpPr>
            <a:xfrm rot="10800000">
              <a:off x="8268012" y="4680027"/>
              <a:ext cx="203682" cy="195958"/>
              <a:chOff x="1128174" y="3751181"/>
              <a:chExt cx="324025" cy="311737"/>
            </a:xfrm>
          </p:grpSpPr>
          <p:sp>
            <p:nvSpPr>
              <p:cNvPr id="2132" name="Google Shape;2132;p23"/>
              <p:cNvSpPr/>
              <p:nvPr/>
            </p:nvSpPr>
            <p:spPr>
              <a:xfrm>
                <a:off x="1128174" y="3751181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17" y="0"/>
                    </a:moveTo>
                    <a:cubicBezTo>
                      <a:pt x="4951" y="0"/>
                      <a:pt x="2262" y="1785"/>
                      <a:pt x="1131" y="4537"/>
                    </a:cubicBezTo>
                    <a:cubicBezTo>
                      <a:pt x="0" y="7276"/>
                      <a:pt x="629" y="10443"/>
                      <a:pt x="2727" y="12541"/>
                    </a:cubicBezTo>
                    <a:cubicBezTo>
                      <a:pt x="4129" y="13943"/>
                      <a:pt x="6001" y="14689"/>
                      <a:pt x="7910" y="14689"/>
                    </a:cubicBezTo>
                    <a:cubicBezTo>
                      <a:pt x="8860" y="14689"/>
                      <a:pt x="9818" y="14504"/>
                      <a:pt x="10732" y="14124"/>
                    </a:cubicBezTo>
                    <a:cubicBezTo>
                      <a:pt x="13471" y="12994"/>
                      <a:pt x="15268" y="10317"/>
                      <a:pt x="15268" y="7339"/>
                    </a:cubicBezTo>
                    <a:cubicBezTo>
                      <a:pt x="15268" y="3280"/>
                      <a:pt x="11976" y="0"/>
                      <a:pt x="79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3" name="Google Shape;2133;p23"/>
              <p:cNvSpPr/>
              <p:nvPr/>
            </p:nvSpPr>
            <p:spPr>
              <a:xfrm>
                <a:off x="1371660" y="3986114"/>
                <a:ext cx="27483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72" extrusionOk="0">
                    <a:moveTo>
                      <a:pt x="653" y="1"/>
                    </a:moveTo>
                    <a:cubicBezTo>
                      <a:pt x="226" y="1"/>
                      <a:pt x="0" y="516"/>
                      <a:pt x="314" y="830"/>
                    </a:cubicBezTo>
                    <a:cubicBezTo>
                      <a:pt x="408" y="925"/>
                      <a:pt x="531" y="972"/>
                      <a:pt x="653" y="972"/>
                    </a:cubicBezTo>
                    <a:cubicBezTo>
                      <a:pt x="776" y="972"/>
                      <a:pt x="898" y="925"/>
                      <a:pt x="993" y="830"/>
                    </a:cubicBezTo>
                    <a:cubicBezTo>
                      <a:pt x="1294" y="516"/>
                      <a:pt x="1081" y="1"/>
                      <a:pt x="6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4" name="Google Shape;2134;p23"/>
              <p:cNvSpPr/>
              <p:nvPr/>
            </p:nvSpPr>
            <p:spPr>
              <a:xfrm>
                <a:off x="1192966" y="3807442"/>
                <a:ext cx="27759" cy="20628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972" extrusionOk="0">
                    <a:moveTo>
                      <a:pt x="654" y="1"/>
                    </a:moveTo>
                    <a:cubicBezTo>
                      <a:pt x="227" y="1"/>
                      <a:pt x="1" y="516"/>
                      <a:pt x="315" y="830"/>
                    </a:cubicBezTo>
                    <a:cubicBezTo>
                      <a:pt x="409" y="924"/>
                      <a:pt x="532" y="971"/>
                      <a:pt x="654" y="971"/>
                    </a:cubicBezTo>
                    <a:cubicBezTo>
                      <a:pt x="777" y="971"/>
                      <a:pt x="899" y="924"/>
                      <a:pt x="994" y="830"/>
                    </a:cubicBezTo>
                    <a:cubicBezTo>
                      <a:pt x="1308" y="516"/>
                      <a:pt x="1082" y="1"/>
                      <a:pt x="6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5" name="Google Shape;2135;p23"/>
              <p:cNvSpPr/>
              <p:nvPr/>
            </p:nvSpPr>
            <p:spPr>
              <a:xfrm>
                <a:off x="1408714" y="3896725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40" y="0"/>
                    </a:moveTo>
                    <a:cubicBezTo>
                      <a:pt x="521" y="0"/>
                      <a:pt x="400" y="44"/>
                      <a:pt x="302" y="142"/>
                    </a:cubicBezTo>
                    <a:cubicBezTo>
                      <a:pt x="1" y="443"/>
                      <a:pt x="214" y="971"/>
                      <a:pt x="654" y="971"/>
                    </a:cubicBezTo>
                    <a:cubicBezTo>
                      <a:pt x="918" y="971"/>
                      <a:pt x="1132" y="757"/>
                      <a:pt x="1132" y="481"/>
                    </a:cubicBezTo>
                    <a:cubicBezTo>
                      <a:pt x="1132" y="192"/>
                      <a:pt x="890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6" name="Google Shape;2136;p23"/>
              <p:cNvSpPr/>
              <p:nvPr/>
            </p:nvSpPr>
            <p:spPr>
              <a:xfrm>
                <a:off x="1156166" y="3896725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40" y="0"/>
                    </a:moveTo>
                    <a:cubicBezTo>
                      <a:pt x="521" y="0"/>
                      <a:pt x="400" y="44"/>
                      <a:pt x="302" y="142"/>
                    </a:cubicBezTo>
                    <a:cubicBezTo>
                      <a:pt x="1" y="443"/>
                      <a:pt x="214" y="971"/>
                      <a:pt x="642" y="971"/>
                    </a:cubicBezTo>
                    <a:cubicBezTo>
                      <a:pt x="918" y="971"/>
                      <a:pt x="1132" y="757"/>
                      <a:pt x="1132" y="481"/>
                    </a:cubicBezTo>
                    <a:cubicBezTo>
                      <a:pt x="1132" y="192"/>
                      <a:pt x="890" y="0"/>
                      <a:pt x="6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7" name="Google Shape;2137;p23"/>
              <p:cNvSpPr/>
              <p:nvPr/>
            </p:nvSpPr>
            <p:spPr>
              <a:xfrm>
                <a:off x="1375119" y="3807378"/>
                <a:ext cx="21626" cy="20671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4" extrusionOk="0">
                    <a:moveTo>
                      <a:pt x="492" y="1"/>
                    </a:moveTo>
                    <a:cubicBezTo>
                      <a:pt x="242" y="1"/>
                      <a:pt x="0" y="192"/>
                      <a:pt x="0" y="481"/>
                    </a:cubicBezTo>
                    <a:cubicBezTo>
                      <a:pt x="0" y="780"/>
                      <a:pt x="243" y="974"/>
                      <a:pt x="494" y="974"/>
                    </a:cubicBezTo>
                    <a:cubicBezTo>
                      <a:pt x="612" y="974"/>
                      <a:pt x="733" y="930"/>
                      <a:pt x="830" y="833"/>
                    </a:cubicBezTo>
                    <a:cubicBezTo>
                      <a:pt x="1018" y="645"/>
                      <a:pt x="1018" y="330"/>
                      <a:pt x="830" y="142"/>
                    </a:cubicBezTo>
                    <a:cubicBezTo>
                      <a:pt x="732" y="44"/>
                      <a:pt x="611" y="1"/>
                      <a:pt x="4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8" name="Google Shape;2138;p23"/>
              <p:cNvSpPr/>
              <p:nvPr/>
            </p:nvSpPr>
            <p:spPr>
              <a:xfrm>
                <a:off x="1196701" y="3986072"/>
                <a:ext cx="21371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07" h="973" extrusionOk="0">
                    <a:moveTo>
                      <a:pt x="483" y="0"/>
                    </a:moveTo>
                    <a:cubicBezTo>
                      <a:pt x="237" y="0"/>
                      <a:pt x="1" y="191"/>
                      <a:pt x="1" y="480"/>
                    </a:cubicBezTo>
                    <a:cubicBezTo>
                      <a:pt x="1" y="779"/>
                      <a:pt x="238" y="973"/>
                      <a:pt x="484" y="973"/>
                    </a:cubicBezTo>
                    <a:cubicBezTo>
                      <a:pt x="601" y="973"/>
                      <a:pt x="721" y="929"/>
                      <a:pt x="818" y="832"/>
                    </a:cubicBezTo>
                    <a:cubicBezTo>
                      <a:pt x="1006" y="631"/>
                      <a:pt x="1006" y="330"/>
                      <a:pt x="818" y="141"/>
                    </a:cubicBezTo>
                    <a:cubicBezTo>
                      <a:pt x="720" y="44"/>
                      <a:pt x="600" y="0"/>
                      <a:pt x="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9" name="Google Shape;2139;p23"/>
              <p:cNvSpPr/>
              <p:nvPr/>
            </p:nvSpPr>
            <p:spPr>
              <a:xfrm>
                <a:off x="1282313" y="3770388"/>
                <a:ext cx="24279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1" extrusionOk="0">
                    <a:moveTo>
                      <a:pt x="654" y="0"/>
                    </a:moveTo>
                    <a:cubicBezTo>
                      <a:pt x="227" y="0"/>
                      <a:pt x="0" y="528"/>
                      <a:pt x="315" y="829"/>
                    </a:cubicBezTo>
                    <a:cubicBezTo>
                      <a:pt x="412" y="927"/>
                      <a:pt x="533" y="971"/>
                      <a:pt x="653" y="971"/>
                    </a:cubicBezTo>
                    <a:cubicBezTo>
                      <a:pt x="902" y="971"/>
                      <a:pt x="1144" y="779"/>
                      <a:pt x="1144" y="490"/>
                    </a:cubicBezTo>
                    <a:cubicBezTo>
                      <a:pt x="1144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0" name="Google Shape;2140;p23"/>
              <p:cNvSpPr/>
              <p:nvPr/>
            </p:nvSpPr>
            <p:spPr>
              <a:xfrm>
                <a:off x="1282313" y="4022935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4" y="0"/>
                    </a:moveTo>
                    <a:cubicBezTo>
                      <a:pt x="227" y="0"/>
                      <a:pt x="0" y="528"/>
                      <a:pt x="315" y="829"/>
                    </a:cubicBezTo>
                    <a:cubicBezTo>
                      <a:pt x="412" y="931"/>
                      <a:pt x="532" y="976"/>
                      <a:pt x="650" y="976"/>
                    </a:cubicBezTo>
                    <a:cubicBezTo>
                      <a:pt x="897" y="976"/>
                      <a:pt x="1135" y="779"/>
                      <a:pt x="1144" y="490"/>
                    </a:cubicBezTo>
                    <a:cubicBezTo>
                      <a:pt x="1144" y="226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41" name="Google Shape;2141;p23"/>
            <p:cNvGrpSpPr/>
            <p:nvPr/>
          </p:nvGrpSpPr>
          <p:grpSpPr>
            <a:xfrm rot="-5400000">
              <a:off x="70056" y="1289311"/>
              <a:ext cx="560604" cy="159149"/>
              <a:chOff x="6782419" y="3216399"/>
              <a:chExt cx="560604" cy="159149"/>
            </a:xfrm>
          </p:grpSpPr>
          <p:sp>
            <p:nvSpPr>
              <p:cNvPr id="2142" name="Google Shape;2142;p23"/>
              <p:cNvSpPr/>
              <p:nvPr/>
            </p:nvSpPr>
            <p:spPr>
              <a:xfrm>
                <a:off x="7207742" y="3216399"/>
                <a:ext cx="49210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79" extrusionOk="0">
                    <a:moveTo>
                      <a:pt x="1301" y="1"/>
                    </a:moveTo>
                    <a:cubicBezTo>
                      <a:pt x="1301" y="1"/>
                      <a:pt x="0" y="459"/>
                      <a:pt x="0" y="1186"/>
                    </a:cubicBezTo>
                    <a:cubicBezTo>
                      <a:pt x="0" y="1875"/>
                      <a:pt x="1301" y="3978"/>
                      <a:pt x="1301" y="3978"/>
                    </a:cubicBezTo>
                    <a:cubicBezTo>
                      <a:pt x="1301" y="3978"/>
                      <a:pt x="2601" y="1875"/>
                      <a:pt x="2601" y="1186"/>
                    </a:cubicBezTo>
                    <a:cubicBezTo>
                      <a:pt x="2601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3" name="Google Shape;2143;p23"/>
              <p:cNvSpPr/>
              <p:nvPr/>
            </p:nvSpPr>
            <p:spPr>
              <a:xfrm>
                <a:off x="7207742" y="3301032"/>
                <a:ext cx="49210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40" extrusionOk="0">
                    <a:moveTo>
                      <a:pt x="1301" y="0"/>
                    </a:moveTo>
                    <a:cubicBezTo>
                      <a:pt x="1301" y="0"/>
                      <a:pt x="0" y="2066"/>
                      <a:pt x="0" y="2792"/>
                    </a:cubicBezTo>
                    <a:cubicBezTo>
                      <a:pt x="0" y="3519"/>
                      <a:pt x="1301" y="3940"/>
                      <a:pt x="1301" y="3940"/>
                    </a:cubicBezTo>
                    <a:cubicBezTo>
                      <a:pt x="1301" y="3940"/>
                      <a:pt x="2601" y="3519"/>
                      <a:pt x="2601" y="2792"/>
                    </a:cubicBezTo>
                    <a:cubicBezTo>
                      <a:pt x="2601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4" name="Google Shape;2144;p23"/>
              <p:cNvSpPr/>
              <p:nvPr/>
            </p:nvSpPr>
            <p:spPr>
              <a:xfrm>
                <a:off x="72352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1722" y="0"/>
                    </a:moveTo>
                    <a:cubicBezTo>
                      <a:pt x="1263" y="0"/>
                      <a:pt x="1" y="804"/>
                      <a:pt x="1" y="804"/>
                    </a:cubicBezTo>
                    <a:cubicBezTo>
                      <a:pt x="1" y="804"/>
                      <a:pt x="1263" y="1607"/>
                      <a:pt x="1722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5" name="Google Shape;2145;p23"/>
              <p:cNvSpPr/>
              <p:nvPr/>
            </p:nvSpPr>
            <p:spPr>
              <a:xfrm>
                <a:off x="71838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30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6" name="Google Shape;2146;p23"/>
              <p:cNvSpPr/>
              <p:nvPr/>
            </p:nvSpPr>
            <p:spPr>
              <a:xfrm>
                <a:off x="7037756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7" name="Google Shape;2147;p23"/>
              <p:cNvSpPr/>
              <p:nvPr/>
            </p:nvSpPr>
            <p:spPr>
              <a:xfrm>
                <a:off x="7037756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01" y="0"/>
                    </a:moveTo>
                    <a:cubicBezTo>
                      <a:pt x="1301" y="0"/>
                      <a:pt x="1" y="2066"/>
                      <a:pt x="1" y="2792"/>
                    </a:cubicBezTo>
                    <a:cubicBezTo>
                      <a:pt x="1" y="3519"/>
                      <a:pt x="1301" y="3940"/>
                      <a:pt x="1301" y="3940"/>
                    </a:cubicBezTo>
                    <a:cubicBezTo>
                      <a:pt x="1301" y="3940"/>
                      <a:pt x="2640" y="3519"/>
                      <a:pt x="2640" y="2792"/>
                    </a:cubicBezTo>
                    <a:cubicBezTo>
                      <a:pt x="2640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8" name="Google Shape;2148;p23"/>
              <p:cNvSpPr/>
              <p:nvPr/>
            </p:nvSpPr>
            <p:spPr>
              <a:xfrm>
                <a:off x="70659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721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721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9" name="Google Shape;2149;p23"/>
              <p:cNvSpPr/>
              <p:nvPr/>
            </p:nvSpPr>
            <p:spPr>
              <a:xfrm>
                <a:off x="7013889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68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0" name="Google Shape;2150;p23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1" name="Google Shape;2151;p23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2" name="Google Shape;2152;p23"/>
              <p:cNvSpPr/>
              <p:nvPr/>
            </p:nvSpPr>
            <p:spPr>
              <a:xfrm>
                <a:off x="6895988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683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683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3" name="Google Shape;2153;p23"/>
              <p:cNvSpPr/>
              <p:nvPr/>
            </p:nvSpPr>
            <p:spPr>
              <a:xfrm>
                <a:off x="68446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689" y="0"/>
                    </a:moveTo>
                    <a:cubicBezTo>
                      <a:pt x="230" y="0"/>
                      <a:pt x="1" y="804"/>
                      <a:pt x="1" y="804"/>
                    </a:cubicBezTo>
                    <a:cubicBezTo>
                      <a:pt x="1" y="804"/>
                      <a:pt x="230" y="1607"/>
                      <a:pt x="689" y="1607"/>
                    </a:cubicBezTo>
                    <a:cubicBezTo>
                      <a:pt x="1110" y="1607"/>
                      <a:pt x="2410" y="804"/>
                      <a:pt x="2410" y="804"/>
                    </a:cubicBezTo>
                    <a:cubicBezTo>
                      <a:pt x="2410" y="804"/>
                      <a:pt x="1110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4" name="Google Shape;2154;p23"/>
              <p:cNvSpPr/>
              <p:nvPr/>
            </p:nvSpPr>
            <p:spPr>
              <a:xfrm>
                <a:off x="6782419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1" y="2601"/>
                      <a:pt x="966" y="2390"/>
                      <a:pt x="1511" y="2390"/>
                    </a:cubicBezTo>
                    <a:cubicBezTo>
                      <a:pt x="2056" y="2390"/>
                      <a:pt x="2601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1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5" name="Google Shape;2155;p23"/>
              <p:cNvSpPr/>
              <p:nvPr/>
            </p:nvSpPr>
            <p:spPr>
              <a:xfrm>
                <a:off x="6944442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6" name="Google Shape;2156;p23"/>
              <p:cNvSpPr/>
              <p:nvPr/>
            </p:nvSpPr>
            <p:spPr>
              <a:xfrm>
                <a:off x="7112253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7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7" name="Google Shape;2157;p23"/>
              <p:cNvSpPr/>
              <p:nvPr/>
            </p:nvSpPr>
            <p:spPr>
              <a:xfrm>
                <a:off x="7285851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12" y="12"/>
                      <a:pt x="24" y="24"/>
                      <a:pt x="36" y="35"/>
                    </a:cubicBezTo>
                    <a:lnTo>
                      <a:pt x="36" y="35"/>
                    </a:lnTo>
                    <a:cubicBezTo>
                      <a:pt x="24" y="24"/>
                      <a:pt x="13" y="12"/>
                      <a:pt x="1" y="0"/>
                    </a:cubicBezTo>
                    <a:close/>
                    <a:moveTo>
                      <a:pt x="36" y="2986"/>
                    </a:moveTo>
                    <a:lnTo>
                      <a:pt x="36" y="2986"/>
                    </a:lnTo>
                    <a:cubicBezTo>
                      <a:pt x="24" y="2998"/>
                      <a:pt x="12" y="3009"/>
                      <a:pt x="1" y="3021"/>
                    </a:cubicBezTo>
                    <a:cubicBezTo>
                      <a:pt x="13" y="3010"/>
                      <a:pt x="24" y="2998"/>
                      <a:pt x="36" y="2986"/>
                    </a:cubicBezTo>
                    <a:close/>
                    <a:moveTo>
                      <a:pt x="3022" y="0"/>
                    </a:moveTo>
                    <a:cubicBezTo>
                      <a:pt x="2601" y="421"/>
                      <a:pt x="2047" y="631"/>
                      <a:pt x="1497" y="631"/>
                    </a:cubicBezTo>
                    <a:cubicBezTo>
                      <a:pt x="963" y="631"/>
                      <a:pt x="434" y="433"/>
                      <a:pt x="36" y="35"/>
                    </a:cubicBezTo>
                    <a:lnTo>
                      <a:pt x="36" y="35"/>
                    </a:lnTo>
                    <a:cubicBezTo>
                      <a:pt x="831" y="867"/>
                      <a:pt x="831" y="2155"/>
                      <a:pt x="36" y="2986"/>
                    </a:cubicBezTo>
                    <a:lnTo>
                      <a:pt x="36" y="2986"/>
                    </a:lnTo>
                    <a:cubicBezTo>
                      <a:pt x="434" y="2589"/>
                      <a:pt x="963" y="2390"/>
                      <a:pt x="1497" y="2390"/>
                    </a:cubicBezTo>
                    <a:cubicBezTo>
                      <a:pt x="204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58" name="Google Shape;2158;p23"/>
            <p:cNvGrpSpPr/>
            <p:nvPr/>
          </p:nvGrpSpPr>
          <p:grpSpPr>
            <a:xfrm>
              <a:off x="1180144" y="282636"/>
              <a:ext cx="560604" cy="159149"/>
              <a:chOff x="6782419" y="3216399"/>
              <a:chExt cx="560604" cy="159149"/>
            </a:xfrm>
          </p:grpSpPr>
          <p:sp>
            <p:nvSpPr>
              <p:cNvPr id="2159" name="Google Shape;2159;p23"/>
              <p:cNvSpPr/>
              <p:nvPr/>
            </p:nvSpPr>
            <p:spPr>
              <a:xfrm>
                <a:off x="7207742" y="3216399"/>
                <a:ext cx="49210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79" extrusionOk="0">
                    <a:moveTo>
                      <a:pt x="1301" y="1"/>
                    </a:moveTo>
                    <a:cubicBezTo>
                      <a:pt x="1301" y="1"/>
                      <a:pt x="0" y="459"/>
                      <a:pt x="0" y="1186"/>
                    </a:cubicBezTo>
                    <a:cubicBezTo>
                      <a:pt x="0" y="1875"/>
                      <a:pt x="1301" y="3978"/>
                      <a:pt x="1301" y="3978"/>
                    </a:cubicBezTo>
                    <a:cubicBezTo>
                      <a:pt x="1301" y="3978"/>
                      <a:pt x="2601" y="1875"/>
                      <a:pt x="2601" y="1186"/>
                    </a:cubicBezTo>
                    <a:cubicBezTo>
                      <a:pt x="2601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0" name="Google Shape;2160;p23"/>
              <p:cNvSpPr/>
              <p:nvPr/>
            </p:nvSpPr>
            <p:spPr>
              <a:xfrm>
                <a:off x="7207742" y="3301032"/>
                <a:ext cx="49210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40" extrusionOk="0">
                    <a:moveTo>
                      <a:pt x="1301" y="0"/>
                    </a:moveTo>
                    <a:cubicBezTo>
                      <a:pt x="1301" y="0"/>
                      <a:pt x="0" y="2066"/>
                      <a:pt x="0" y="2792"/>
                    </a:cubicBezTo>
                    <a:cubicBezTo>
                      <a:pt x="0" y="3519"/>
                      <a:pt x="1301" y="3940"/>
                      <a:pt x="1301" y="3940"/>
                    </a:cubicBezTo>
                    <a:cubicBezTo>
                      <a:pt x="1301" y="3940"/>
                      <a:pt x="2601" y="3519"/>
                      <a:pt x="2601" y="2792"/>
                    </a:cubicBezTo>
                    <a:cubicBezTo>
                      <a:pt x="2601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1" name="Google Shape;2161;p23"/>
              <p:cNvSpPr/>
              <p:nvPr/>
            </p:nvSpPr>
            <p:spPr>
              <a:xfrm>
                <a:off x="72352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1722" y="0"/>
                    </a:moveTo>
                    <a:cubicBezTo>
                      <a:pt x="1263" y="0"/>
                      <a:pt x="1" y="804"/>
                      <a:pt x="1" y="804"/>
                    </a:cubicBezTo>
                    <a:cubicBezTo>
                      <a:pt x="1" y="804"/>
                      <a:pt x="1263" y="1607"/>
                      <a:pt x="1722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2" name="Google Shape;2162;p23"/>
              <p:cNvSpPr/>
              <p:nvPr/>
            </p:nvSpPr>
            <p:spPr>
              <a:xfrm>
                <a:off x="71838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30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3" name="Google Shape;2163;p23"/>
              <p:cNvSpPr/>
              <p:nvPr/>
            </p:nvSpPr>
            <p:spPr>
              <a:xfrm>
                <a:off x="7037756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4" name="Google Shape;2164;p23"/>
              <p:cNvSpPr/>
              <p:nvPr/>
            </p:nvSpPr>
            <p:spPr>
              <a:xfrm>
                <a:off x="7037756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01" y="0"/>
                    </a:moveTo>
                    <a:cubicBezTo>
                      <a:pt x="1301" y="0"/>
                      <a:pt x="1" y="2066"/>
                      <a:pt x="1" y="2792"/>
                    </a:cubicBezTo>
                    <a:cubicBezTo>
                      <a:pt x="1" y="3519"/>
                      <a:pt x="1301" y="3940"/>
                      <a:pt x="1301" y="3940"/>
                    </a:cubicBezTo>
                    <a:cubicBezTo>
                      <a:pt x="1301" y="3940"/>
                      <a:pt x="2640" y="3519"/>
                      <a:pt x="2640" y="2792"/>
                    </a:cubicBezTo>
                    <a:cubicBezTo>
                      <a:pt x="2640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5" name="Google Shape;2165;p23"/>
              <p:cNvSpPr/>
              <p:nvPr/>
            </p:nvSpPr>
            <p:spPr>
              <a:xfrm>
                <a:off x="70659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721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721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6" name="Google Shape;2166;p23"/>
              <p:cNvSpPr/>
              <p:nvPr/>
            </p:nvSpPr>
            <p:spPr>
              <a:xfrm>
                <a:off x="7013889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68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7" name="Google Shape;2167;p23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8" name="Google Shape;2168;p23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9" name="Google Shape;2169;p23"/>
              <p:cNvSpPr/>
              <p:nvPr/>
            </p:nvSpPr>
            <p:spPr>
              <a:xfrm>
                <a:off x="6895988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683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683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0" name="Google Shape;2170;p23"/>
              <p:cNvSpPr/>
              <p:nvPr/>
            </p:nvSpPr>
            <p:spPr>
              <a:xfrm>
                <a:off x="68446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689" y="0"/>
                    </a:moveTo>
                    <a:cubicBezTo>
                      <a:pt x="230" y="0"/>
                      <a:pt x="1" y="804"/>
                      <a:pt x="1" y="804"/>
                    </a:cubicBezTo>
                    <a:cubicBezTo>
                      <a:pt x="1" y="804"/>
                      <a:pt x="230" y="1607"/>
                      <a:pt x="689" y="1607"/>
                    </a:cubicBezTo>
                    <a:cubicBezTo>
                      <a:pt x="1110" y="1607"/>
                      <a:pt x="2410" y="804"/>
                      <a:pt x="2410" y="804"/>
                    </a:cubicBezTo>
                    <a:cubicBezTo>
                      <a:pt x="2410" y="804"/>
                      <a:pt x="1110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1" name="Google Shape;2171;p23"/>
              <p:cNvSpPr/>
              <p:nvPr/>
            </p:nvSpPr>
            <p:spPr>
              <a:xfrm>
                <a:off x="6782419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1" y="2601"/>
                      <a:pt x="966" y="2390"/>
                      <a:pt x="1511" y="2390"/>
                    </a:cubicBezTo>
                    <a:cubicBezTo>
                      <a:pt x="2056" y="2390"/>
                      <a:pt x="2601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1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2" name="Google Shape;2172;p23"/>
              <p:cNvSpPr/>
              <p:nvPr/>
            </p:nvSpPr>
            <p:spPr>
              <a:xfrm>
                <a:off x="6944442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3" name="Google Shape;2173;p23"/>
              <p:cNvSpPr/>
              <p:nvPr/>
            </p:nvSpPr>
            <p:spPr>
              <a:xfrm>
                <a:off x="7112253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7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4" name="Google Shape;2174;p23"/>
              <p:cNvSpPr/>
              <p:nvPr/>
            </p:nvSpPr>
            <p:spPr>
              <a:xfrm>
                <a:off x="7285851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12" y="12"/>
                      <a:pt x="24" y="24"/>
                      <a:pt x="36" y="35"/>
                    </a:cubicBezTo>
                    <a:lnTo>
                      <a:pt x="36" y="35"/>
                    </a:lnTo>
                    <a:cubicBezTo>
                      <a:pt x="24" y="24"/>
                      <a:pt x="13" y="12"/>
                      <a:pt x="1" y="0"/>
                    </a:cubicBezTo>
                    <a:close/>
                    <a:moveTo>
                      <a:pt x="36" y="2986"/>
                    </a:moveTo>
                    <a:lnTo>
                      <a:pt x="36" y="2986"/>
                    </a:lnTo>
                    <a:cubicBezTo>
                      <a:pt x="24" y="2998"/>
                      <a:pt x="12" y="3009"/>
                      <a:pt x="1" y="3021"/>
                    </a:cubicBezTo>
                    <a:cubicBezTo>
                      <a:pt x="13" y="3010"/>
                      <a:pt x="24" y="2998"/>
                      <a:pt x="36" y="2986"/>
                    </a:cubicBezTo>
                    <a:close/>
                    <a:moveTo>
                      <a:pt x="3022" y="0"/>
                    </a:moveTo>
                    <a:cubicBezTo>
                      <a:pt x="2601" y="421"/>
                      <a:pt x="2047" y="631"/>
                      <a:pt x="1497" y="631"/>
                    </a:cubicBezTo>
                    <a:cubicBezTo>
                      <a:pt x="963" y="631"/>
                      <a:pt x="434" y="433"/>
                      <a:pt x="36" y="35"/>
                    </a:cubicBezTo>
                    <a:lnTo>
                      <a:pt x="36" y="35"/>
                    </a:lnTo>
                    <a:cubicBezTo>
                      <a:pt x="831" y="867"/>
                      <a:pt x="831" y="2155"/>
                      <a:pt x="36" y="2986"/>
                    </a:cubicBezTo>
                    <a:lnTo>
                      <a:pt x="36" y="2986"/>
                    </a:lnTo>
                    <a:cubicBezTo>
                      <a:pt x="434" y="2589"/>
                      <a:pt x="963" y="2390"/>
                      <a:pt x="1497" y="2390"/>
                    </a:cubicBezTo>
                    <a:cubicBezTo>
                      <a:pt x="204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75" name="Google Shape;2175;p23"/>
            <p:cNvGrpSpPr/>
            <p:nvPr/>
          </p:nvGrpSpPr>
          <p:grpSpPr>
            <a:xfrm rot="10800000">
              <a:off x="1180156" y="4698427"/>
              <a:ext cx="560604" cy="159149"/>
              <a:chOff x="6782419" y="3216399"/>
              <a:chExt cx="560604" cy="159149"/>
            </a:xfrm>
          </p:grpSpPr>
          <p:sp>
            <p:nvSpPr>
              <p:cNvPr id="2176" name="Google Shape;2176;p23"/>
              <p:cNvSpPr/>
              <p:nvPr/>
            </p:nvSpPr>
            <p:spPr>
              <a:xfrm>
                <a:off x="7207742" y="3216399"/>
                <a:ext cx="49210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79" extrusionOk="0">
                    <a:moveTo>
                      <a:pt x="1301" y="1"/>
                    </a:moveTo>
                    <a:cubicBezTo>
                      <a:pt x="1301" y="1"/>
                      <a:pt x="0" y="459"/>
                      <a:pt x="0" y="1186"/>
                    </a:cubicBezTo>
                    <a:cubicBezTo>
                      <a:pt x="0" y="1875"/>
                      <a:pt x="1301" y="3978"/>
                      <a:pt x="1301" y="3978"/>
                    </a:cubicBezTo>
                    <a:cubicBezTo>
                      <a:pt x="1301" y="3978"/>
                      <a:pt x="2601" y="1875"/>
                      <a:pt x="2601" y="1186"/>
                    </a:cubicBezTo>
                    <a:cubicBezTo>
                      <a:pt x="2601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7" name="Google Shape;2177;p23"/>
              <p:cNvSpPr/>
              <p:nvPr/>
            </p:nvSpPr>
            <p:spPr>
              <a:xfrm>
                <a:off x="7207742" y="3301032"/>
                <a:ext cx="49210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40" extrusionOk="0">
                    <a:moveTo>
                      <a:pt x="1301" y="0"/>
                    </a:moveTo>
                    <a:cubicBezTo>
                      <a:pt x="1301" y="0"/>
                      <a:pt x="0" y="2066"/>
                      <a:pt x="0" y="2792"/>
                    </a:cubicBezTo>
                    <a:cubicBezTo>
                      <a:pt x="0" y="3519"/>
                      <a:pt x="1301" y="3940"/>
                      <a:pt x="1301" y="3940"/>
                    </a:cubicBezTo>
                    <a:cubicBezTo>
                      <a:pt x="1301" y="3940"/>
                      <a:pt x="2601" y="3519"/>
                      <a:pt x="2601" y="2792"/>
                    </a:cubicBezTo>
                    <a:cubicBezTo>
                      <a:pt x="2601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8" name="Google Shape;2178;p23"/>
              <p:cNvSpPr/>
              <p:nvPr/>
            </p:nvSpPr>
            <p:spPr>
              <a:xfrm>
                <a:off x="72352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1722" y="0"/>
                    </a:moveTo>
                    <a:cubicBezTo>
                      <a:pt x="1263" y="0"/>
                      <a:pt x="1" y="804"/>
                      <a:pt x="1" y="804"/>
                    </a:cubicBezTo>
                    <a:cubicBezTo>
                      <a:pt x="1" y="804"/>
                      <a:pt x="1263" y="1607"/>
                      <a:pt x="1722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9" name="Google Shape;2179;p23"/>
              <p:cNvSpPr/>
              <p:nvPr/>
            </p:nvSpPr>
            <p:spPr>
              <a:xfrm>
                <a:off x="71838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30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0" name="Google Shape;2180;p23"/>
              <p:cNvSpPr/>
              <p:nvPr/>
            </p:nvSpPr>
            <p:spPr>
              <a:xfrm>
                <a:off x="7037756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1" name="Google Shape;2181;p23"/>
              <p:cNvSpPr/>
              <p:nvPr/>
            </p:nvSpPr>
            <p:spPr>
              <a:xfrm>
                <a:off x="7037756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01" y="0"/>
                    </a:moveTo>
                    <a:cubicBezTo>
                      <a:pt x="1301" y="0"/>
                      <a:pt x="1" y="2066"/>
                      <a:pt x="1" y="2792"/>
                    </a:cubicBezTo>
                    <a:cubicBezTo>
                      <a:pt x="1" y="3519"/>
                      <a:pt x="1301" y="3940"/>
                      <a:pt x="1301" y="3940"/>
                    </a:cubicBezTo>
                    <a:cubicBezTo>
                      <a:pt x="1301" y="3940"/>
                      <a:pt x="2640" y="3519"/>
                      <a:pt x="2640" y="2792"/>
                    </a:cubicBezTo>
                    <a:cubicBezTo>
                      <a:pt x="2640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2" name="Google Shape;2182;p23"/>
              <p:cNvSpPr/>
              <p:nvPr/>
            </p:nvSpPr>
            <p:spPr>
              <a:xfrm>
                <a:off x="70659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721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721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3" name="Google Shape;2183;p23"/>
              <p:cNvSpPr/>
              <p:nvPr/>
            </p:nvSpPr>
            <p:spPr>
              <a:xfrm>
                <a:off x="7013889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68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4" name="Google Shape;2184;p23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5" name="Google Shape;2185;p23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6" name="Google Shape;2186;p23"/>
              <p:cNvSpPr/>
              <p:nvPr/>
            </p:nvSpPr>
            <p:spPr>
              <a:xfrm>
                <a:off x="6895988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683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683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7" name="Google Shape;2187;p23"/>
              <p:cNvSpPr/>
              <p:nvPr/>
            </p:nvSpPr>
            <p:spPr>
              <a:xfrm>
                <a:off x="68446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689" y="0"/>
                    </a:moveTo>
                    <a:cubicBezTo>
                      <a:pt x="230" y="0"/>
                      <a:pt x="1" y="804"/>
                      <a:pt x="1" y="804"/>
                    </a:cubicBezTo>
                    <a:cubicBezTo>
                      <a:pt x="1" y="804"/>
                      <a:pt x="230" y="1607"/>
                      <a:pt x="689" y="1607"/>
                    </a:cubicBezTo>
                    <a:cubicBezTo>
                      <a:pt x="1110" y="1607"/>
                      <a:pt x="2410" y="804"/>
                      <a:pt x="2410" y="804"/>
                    </a:cubicBezTo>
                    <a:cubicBezTo>
                      <a:pt x="2410" y="804"/>
                      <a:pt x="1110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8" name="Google Shape;2188;p23"/>
              <p:cNvSpPr/>
              <p:nvPr/>
            </p:nvSpPr>
            <p:spPr>
              <a:xfrm>
                <a:off x="6782419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1" y="2601"/>
                      <a:pt x="966" y="2390"/>
                      <a:pt x="1511" y="2390"/>
                    </a:cubicBezTo>
                    <a:cubicBezTo>
                      <a:pt x="2056" y="2390"/>
                      <a:pt x="2601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1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9" name="Google Shape;2189;p23"/>
              <p:cNvSpPr/>
              <p:nvPr/>
            </p:nvSpPr>
            <p:spPr>
              <a:xfrm>
                <a:off x="6944442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0" name="Google Shape;2190;p23"/>
              <p:cNvSpPr/>
              <p:nvPr/>
            </p:nvSpPr>
            <p:spPr>
              <a:xfrm>
                <a:off x="7112253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7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1" name="Google Shape;2191;p23"/>
              <p:cNvSpPr/>
              <p:nvPr/>
            </p:nvSpPr>
            <p:spPr>
              <a:xfrm>
                <a:off x="7285851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12" y="12"/>
                      <a:pt x="24" y="24"/>
                      <a:pt x="36" y="35"/>
                    </a:cubicBezTo>
                    <a:lnTo>
                      <a:pt x="36" y="35"/>
                    </a:lnTo>
                    <a:cubicBezTo>
                      <a:pt x="24" y="24"/>
                      <a:pt x="13" y="12"/>
                      <a:pt x="1" y="0"/>
                    </a:cubicBezTo>
                    <a:close/>
                    <a:moveTo>
                      <a:pt x="36" y="2986"/>
                    </a:moveTo>
                    <a:lnTo>
                      <a:pt x="36" y="2986"/>
                    </a:lnTo>
                    <a:cubicBezTo>
                      <a:pt x="24" y="2998"/>
                      <a:pt x="12" y="3009"/>
                      <a:pt x="1" y="3021"/>
                    </a:cubicBezTo>
                    <a:cubicBezTo>
                      <a:pt x="13" y="3010"/>
                      <a:pt x="24" y="2998"/>
                      <a:pt x="36" y="2986"/>
                    </a:cubicBezTo>
                    <a:close/>
                    <a:moveTo>
                      <a:pt x="3022" y="0"/>
                    </a:moveTo>
                    <a:cubicBezTo>
                      <a:pt x="2601" y="421"/>
                      <a:pt x="2047" y="631"/>
                      <a:pt x="1497" y="631"/>
                    </a:cubicBezTo>
                    <a:cubicBezTo>
                      <a:pt x="963" y="631"/>
                      <a:pt x="434" y="433"/>
                      <a:pt x="36" y="35"/>
                    </a:cubicBezTo>
                    <a:lnTo>
                      <a:pt x="36" y="35"/>
                    </a:lnTo>
                    <a:cubicBezTo>
                      <a:pt x="831" y="867"/>
                      <a:pt x="831" y="2155"/>
                      <a:pt x="36" y="2986"/>
                    </a:cubicBezTo>
                    <a:lnTo>
                      <a:pt x="36" y="2986"/>
                    </a:lnTo>
                    <a:cubicBezTo>
                      <a:pt x="434" y="2589"/>
                      <a:pt x="963" y="2390"/>
                      <a:pt x="1497" y="2390"/>
                    </a:cubicBezTo>
                    <a:cubicBezTo>
                      <a:pt x="204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92" name="Google Shape;2192;p23"/>
            <p:cNvGrpSpPr/>
            <p:nvPr/>
          </p:nvGrpSpPr>
          <p:grpSpPr>
            <a:xfrm rot="-5400000">
              <a:off x="70056" y="3690327"/>
              <a:ext cx="560604" cy="159149"/>
              <a:chOff x="6782419" y="3216399"/>
              <a:chExt cx="560604" cy="159149"/>
            </a:xfrm>
          </p:grpSpPr>
          <p:sp>
            <p:nvSpPr>
              <p:cNvPr id="2193" name="Google Shape;2193;p23"/>
              <p:cNvSpPr/>
              <p:nvPr/>
            </p:nvSpPr>
            <p:spPr>
              <a:xfrm>
                <a:off x="7207742" y="3216399"/>
                <a:ext cx="49210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79" extrusionOk="0">
                    <a:moveTo>
                      <a:pt x="1301" y="1"/>
                    </a:moveTo>
                    <a:cubicBezTo>
                      <a:pt x="1301" y="1"/>
                      <a:pt x="0" y="459"/>
                      <a:pt x="0" y="1186"/>
                    </a:cubicBezTo>
                    <a:cubicBezTo>
                      <a:pt x="0" y="1875"/>
                      <a:pt x="1301" y="3978"/>
                      <a:pt x="1301" y="3978"/>
                    </a:cubicBezTo>
                    <a:cubicBezTo>
                      <a:pt x="1301" y="3978"/>
                      <a:pt x="2601" y="1875"/>
                      <a:pt x="2601" y="1186"/>
                    </a:cubicBezTo>
                    <a:cubicBezTo>
                      <a:pt x="2601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4" name="Google Shape;2194;p23"/>
              <p:cNvSpPr/>
              <p:nvPr/>
            </p:nvSpPr>
            <p:spPr>
              <a:xfrm>
                <a:off x="7207742" y="3301032"/>
                <a:ext cx="49210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40" extrusionOk="0">
                    <a:moveTo>
                      <a:pt x="1301" y="0"/>
                    </a:moveTo>
                    <a:cubicBezTo>
                      <a:pt x="1301" y="0"/>
                      <a:pt x="0" y="2066"/>
                      <a:pt x="0" y="2792"/>
                    </a:cubicBezTo>
                    <a:cubicBezTo>
                      <a:pt x="0" y="3519"/>
                      <a:pt x="1301" y="3940"/>
                      <a:pt x="1301" y="3940"/>
                    </a:cubicBezTo>
                    <a:cubicBezTo>
                      <a:pt x="1301" y="3940"/>
                      <a:pt x="2601" y="3519"/>
                      <a:pt x="2601" y="2792"/>
                    </a:cubicBezTo>
                    <a:cubicBezTo>
                      <a:pt x="2601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5" name="Google Shape;2195;p23"/>
              <p:cNvSpPr/>
              <p:nvPr/>
            </p:nvSpPr>
            <p:spPr>
              <a:xfrm>
                <a:off x="72352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1722" y="0"/>
                    </a:moveTo>
                    <a:cubicBezTo>
                      <a:pt x="1263" y="0"/>
                      <a:pt x="1" y="804"/>
                      <a:pt x="1" y="804"/>
                    </a:cubicBezTo>
                    <a:cubicBezTo>
                      <a:pt x="1" y="804"/>
                      <a:pt x="1263" y="1607"/>
                      <a:pt x="1722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6" name="Google Shape;2196;p23"/>
              <p:cNvSpPr/>
              <p:nvPr/>
            </p:nvSpPr>
            <p:spPr>
              <a:xfrm>
                <a:off x="71838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30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7" name="Google Shape;2197;p23"/>
              <p:cNvSpPr/>
              <p:nvPr/>
            </p:nvSpPr>
            <p:spPr>
              <a:xfrm>
                <a:off x="7037756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8" name="Google Shape;2198;p23"/>
              <p:cNvSpPr/>
              <p:nvPr/>
            </p:nvSpPr>
            <p:spPr>
              <a:xfrm>
                <a:off x="7037756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01" y="0"/>
                    </a:moveTo>
                    <a:cubicBezTo>
                      <a:pt x="1301" y="0"/>
                      <a:pt x="1" y="2066"/>
                      <a:pt x="1" y="2792"/>
                    </a:cubicBezTo>
                    <a:cubicBezTo>
                      <a:pt x="1" y="3519"/>
                      <a:pt x="1301" y="3940"/>
                      <a:pt x="1301" y="3940"/>
                    </a:cubicBezTo>
                    <a:cubicBezTo>
                      <a:pt x="1301" y="3940"/>
                      <a:pt x="2640" y="3519"/>
                      <a:pt x="2640" y="2792"/>
                    </a:cubicBezTo>
                    <a:cubicBezTo>
                      <a:pt x="2640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9" name="Google Shape;2199;p23"/>
              <p:cNvSpPr/>
              <p:nvPr/>
            </p:nvSpPr>
            <p:spPr>
              <a:xfrm>
                <a:off x="70659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721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721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0" name="Google Shape;2200;p23"/>
              <p:cNvSpPr/>
              <p:nvPr/>
            </p:nvSpPr>
            <p:spPr>
              <a:xfrm>
                <a:off x="7013889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68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1" name="Google Shape;2201;p23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2" name="Google Shape;2202;p23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3" name="Google Shape;2203;p23"/>
              <p:cNvSpPr/>
              <p:nvPr/>
            </p:nvSpPr>
            <p:spPr>
              <a:xfrm>
                <a:off x="6895988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683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683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4" name="Google Shape;2204;p23"/>
              <p:cNvSpPr/>
              <p:nvPr/>
            </p:nvSpPr>
            <p:spPr>
              <a:xfrm>
                <a:off x="68446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689" y="0"/>
                    </a:moveTo>
                    <a:cubicBezTo>
                      <a:pt x="230" y="0"/>
                      <a:pt x="1" y="804"/>
                      <a:pt x="1" y="804"/>
                    </a:cubicBezTo>
                    <a:cubicBezTo>
                      <a:pt x="1" y="804"/>
                      <a:pt x="230" y="1607"/>
                      <a:pt x="689" y="1607"/>
                    </a:cubicBezTo>
                    <a:cubicBezTo>
                      <a:pt x="1110" y="1607"/>
                      <a:pt x="2410" y="804"/>
                      <a:pt x="2410" y="804"/>
                    </a:cubicBezTo>
                    <a:cubicBezTo>
                      <a:pt x="2410" y="804"/>
                      <a:pt x="1110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5" name="Google Shape;2205;p23"/>
              <p:cNvSpPr/>
              <p:nvPr/>
            </p:nvSpPr>
            <p:spPr>
              <a:xfrm>
                <a:off x="6782419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1" y="2601"/>
                      <a:pt x="966" y="2390"/>
                      <a:pt x="1511" y="2390"/>
                    </a:cubicBezTo>
                    <a:cubicBezTo>
                      <a:pt x="2056" y="2390"/>
                      <a:pt x="2601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1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6" name="Google Shape;2206;p23"/>
              <p:cNvSpPr/>
              <p:nvPr/>
            </p:nvSpPr>
            <p:spPr>
              <a:xfrm>
                <a:off x="6944442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7" name="Google Shape;2207;p23"/>
              <p:cNvSpPr/>
              <p:nvPr/>
            </p:nvSpPr>
            <p:spPr>
              <a:xfrm>
                <a:off x="7112253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7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8" name="Google Shape;2208;p23"/>
              <p:cNvSpPr/>
              <p:nvPr/>
            </p:nvSpPr>
            <p:spPr>
              <a:xfrm>
                <a:off x="7285851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12" y="12"/>
                      <a:pt x="24" y="24"/>
                      <a:pt x="36" y="35"/>
                    </a:cubicBezTo>
                    <a:lnTo>
                      <a:pt x="36" y="35"/>
                    </a:lnTo>
                    <a:cubicBezTo>
                      <a:pt x="24" y="24"/>
                      <a:pt x="13" y="12"/>
                      <a:pt x="1" y="0"/>
                    </a:cubicBezTo>
                    <a:close/>
                    <a:moveTo>
                      <a:pt x="36" y="2986"/>
                    </a:moveTo>
                    <a:lnTo>
                      <a:pt x="36" y="2986"/>
                    </a:lnTo>
                    <a:cubicBezTo>
                      <a:pt x="24" y="2998"/>
                      <a:pt x="12" y="3009"/>
                      <a:pt x="1" y="3021"/>
                    </a:cubicBezTo>
                    <a:cubicBezTo>
                      <a:pt x="13" y="3010"/>
                      <a:pt x="24" y="2998"/>
                      <a:pt x="36" y="2986"/>
                    </a:cubicBezTo>
                    <a:close/>
                    <a:moveTo>
                      <a:pt x="3022" y="0"/>
                    </a:moveTo>
                    <a:cubicBezTo>
                      <a:pt x="2601" y="421"/>
                      <a:pt x="2047" y="631"/>
                      <a:pt x="1497" y="631"/>
                    </a:cubicBezTo>
                    <a:cubicBezTo>
                      <a:pt x="963" y="631"/>
                      <a:pt x="434" y="433"/>
                      <a:pt x="36" y="35"/>
                    </a:cubicBezTo>
                    <a:lnTo>
                      <a:pt x="36" y="35"/>
                    </a:lnTo>
                    <a:cubicBezTo>
                      <a:pt x="831" y="867"/>
                      <a:pt x="831" y="2155"/>
                      <a:pt x="36" y="2986"/>
                    </a:cubicBezTo>
                    <a:lnTo>
                      <a:pt x="36" y="2986"/>
                    </a:lnTo>
                    <a:cubicBezTo>
                      <a:pt x="434" y="2589"/>
                      <a:pt x="963" y="2390"/>
                      <a:pt x="1497" y="2390"/>
                    </a:cubicBezTo>
                    <a:cubicBezTo>
                      <a:pt x="204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09" name="Google Shape;2209;p23"/>
            <p:cNvGrpSpPr/>
            <p:nvPr/>
          </p:nvGrpSpPr>
          <p:grpSpPr>
            <a:xfrm rot="5400000">
              <a:off x="8520234" y="3690327"/>
              <a:ext cx="560604" cy="159149"/>
              <a:chOff x="6782419" y="3216399"/>
              <a:chExt cx="560604" cy="159149"/>
            </a:xfrm>
          </p:grpSpPr>
          <p:sp>
            <p:nvSpPr>
              <p:cNvPr id="2210" name="Google Shape;2210;p23"/>
              <p:cNvSpPr/>
              <p:nvPr/>
            </p:nvSpPr>
            <p:spPr>
              <a:xfrm>
                <a:off x="7207742" y="3216399"/>
                <a:ext cx="49210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79" extrusionOk="0">
                    <a:moveTo>
                      <a:pt x="1301" y="1"/>
                    </a:moveTo>
                    <a:cubicBezTo>
                      <a:pt x="1301" y="1"/>
                      <a:pt x="0" y="459"/>
                      <a:pt x="0" y="1186"/>
                    </a:cubicBezTo>
                    <a:cubicBezTo>
                      <a:pt x="0" y="1875"/>
                      <a:pt x="1301" y="3978"/>
                      <a:pt x="1301" y="3978"/>
                    </a:cubicBezTo>
                    <a:cubicBezTo>
                      <a:pt x="1301" y="3978"/>
                      <a:pt x="2601" y="1875"/>
                      <a:pt x="2601" y="1186"/>
                    </a:cubicBezTo>
                    <a:cubicBezTo>
                      <a:pt x="2601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1" name="Google Shape;2211;p23"/>
              <p:cNvSpPr/>
              <p:nvPr/>
            </p:nvSpPr>
            <p:spPr>
              <a:xfrm>
                <a:off x="7207742" y="3301032"/>
                <a:ext cx="49210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40" extrusionOk="0">
                    <a:moveTo>
                      <a:pt x="1301" y="0"/>
                    </a:moveTo>
                    <a:cubicBezTo>
                      <a:pt x="1301" y="0"/>
                      <a:pt x="0" y="2066"/>
                      <a:pt x="0" y="2792"/>
                    </a:cubicBezTo>
                    <a:cubicBezTo>
                      <a:pt x="0" y="3519"/>
                      <a:pt x="1301" y="3940"/>
                      <a:pt x="1301" y="3940"/>
                    </a:cubicBezTo>
                    <a:cubicBezTo>
                      <a:pt x="1301" y="3940"/>
                      <a:pt x="2601" y="3519"/>
                      <a:pt x="2601" y="2792"/>
                    </a:cubicBezTo>
                    <a:cubicBezTo>
                      <a:pt x="2601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2" name="Google Shape;2212;p23"/>
              <p:cNvSpPr/>
              <p:nvPr/>
            </p:nvSpPr>
            <p:spPr>
              <a:xfrm>
                <a:off x="72352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1722" y="0"/>
                    </a:moveTo>
                    <a:cubicBezTo>
                      <a:pt x="1263" y="0"/>
                      <a:pt x="1" y="804"/>
                      <a:pt x="1" y="804"/>
                    </a:cubicBezTo>
                    <a:cubicBezTo>
                      <a:pt x="1" y="804"/>
                      <a:pt x="1263" y="1607"/>
                      <a:pt x="1722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3" name="Google Shape;2213;p23"/>
              <p:cNvSpPr/>
              <p:nvPr/>
            </p:nvSpPr>
            <p:spPr>
              <a:xfrm>
                <a:off x="71838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30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4" name="Google Shape;2214;p23"/>
              <p:cNvSpPr/>
              <p:nvPr/>
            </p:nvSpPr>
            <p:spPr>
              <a:xfrm>
                <a:off x="7037756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5" name="Google Shape;2215;p23"/>
              <p:cNvSpPr/>
              <p:nvPr/>
            </p:nvSpPr>
            <p:spPr>
              <a:xfrm>
                <a:off x="7037756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01" y="0"/>
                    </a:moveTo>
                    <a:cubicBezTo>
                      <a:pt x="1301" y="0"/>
                      <a:pt x="1" y="2066"/>
                      <a:pt x="1" y="2792"/>
                    </a:cubicBezTo>
                    <a:cubicBezTo>
                      <a:pt x="1" y="3519"/>
                      <a:pt x="1301" y="3940"/>
                      <a:pt x="1301" y="3940"/>
                    </a:cubicBezTo>
                    <a:cubicBezTo>
                      <a:pt x="1301" y="3940"/>
                      <a:pt x="2640" y="3519"/>
                      <a:pt x="2640" y="2792"/>
                    </a:cubicBezTo>
                    <a:cubicBezTo>
                      <a:pt x="2640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6" name="Google Shape;2216;p23"/>
              <p:cNvSpPr/>
              <p:nvPr/>
            </p:nvSpPr>
            <p:spPr>
              <a:xfrm>
                <a:off x="70659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721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721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7" name="Google Shape;2217;p23"/>
              <p:cNvSpPr/>
              <p:nvPr/>
            </p:nvSpPr>
            <p:spPr>
              <a:xfrm>
                <a:off x="7013889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68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8" name="Google Shape;2218;p23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19" name="Google Shape;2219;p23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0" name="Google Shape;2220;p23"/>
              <p:cNvSpPr/>
              <p:nvPr/>
            </p:nvSpPr>
            <p:spPr>
              <a:xfrm>
                <a:off x="6895988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683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683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1" name="Google Shape;2221;p23"/>
              <p:cNvSpPr/>
              <p:nvPr/>
            </p:nvSpPr>
            <p:spPr>
              <a:xfrm>
                <a:off x="68446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689" y="0"/>
                    </a:moveTo>
                    <a:cubicBezTo>
                      <a:pt x="230" y="0"/>
                      <a:pt x="1" y="804"/>
                      <a:pt x="1" y="804"/>
                    </a:cubicBezTo>
                    <a:cubicBezTo>
                      <a:pt x="1" y="804"/>
                      <a:pt x="230" y="1607"/>
                      <a:pt x="689" y="1607"/>
                    </a:cubicBezTo>
                    <a:cubicBezTo>
                      <a:pt x="1110" y="1607"/>
                      <a:pt x="2410" y="804"/>
                      <a:pt x="2410" y="804"/>
                    </a:cubicBezTo>
                    <a:cubicBezTo>
                      <a:pt x="2410" y="804"/>
                      <a:pt x="1110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2" name="Google Shape;2222;p23"/>
              <p:cNvSpPr/>
              <p:nvPr/>
            </p:nvSpPr>
            <p:spPr>
              <a:xfrm>
                <a:off x="6782419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1" y="2601"/>
                      <a:pt x="966" y="2390"/>
                      <a:pt x="1511" y="2390"/>
                    </a:cubicBezTo>
                    <a:cubicBezTo>
                      <a:pt x="2056" y="2390"/>
                      <a:pt x="2601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1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3" name="Google Shape;2223;p23"/>
              <p:cNvSpPr/>
              <p:nvPr/>
            </p:nvSpPr>
            <p:spPr>
              <a:xfrm>
                <a:off x="6944442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4" name="Google Shape;2224;p23"/>
              <p:cNvSpPr/>
              <p:nvPr/>
            </p:nvSpPr>
            <p:spPr>
              <a:xfrm>
                <a:off x="7112253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7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5" name="Google Shape;2225;p23"/>
              <p:cNvSpPr/>
              <p:nvPr/>
            </p:nvSpPr>
            <p:spPr>
              <a:xfrm>
                <a:off x="7285851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12" y="12"/>
                      <a:pt x="24" y="24"/>
                      <a:pt x="36" y="35"/>
                    </a:cubicBezTo>
                    <a:lnTo>
                      <a:pt x="36" y="35"/>
                    </a:lnTo>
                    <a:cubicBezTo>
                      <a:pt x="24" y="24"/>
                      <a:pt x="13" y="12"/>
                      <a:pt x="1" y="0"/>
                    </a:cubicBezTo>
                    <a:close/>
                    <a:moveTo>
                      <a:pt x="36" y="2986"/>
                    </a:moveTo>
                    <a:lnTo>
                      <a:pt x="36" y="2986"/>
                    </a:lnTo>
                    <a:cubicBezTo>
                      <a:pt x="24" y="2998"/>
                      <a:pt x="12" y="3009"/>
                      <a:pt x="1" y="3021"/>
                    </a:cubicBezTo>
                    <a:cubicBezTo>
                      <a:pt x="13" y="3010"/>
                      <a:pt x="24" y="2998"/>
                      <a:pt x="36" y="2986"/>
                    </a:cubicBezTo>
                    <a:close/>
                    <a:moveTo>
                      <a:pt x="3022" y="0"/>
                    </a:moveTo>
                    <a:cubicBezTo>
                      <a:pt x="2601" y="421"/>
                      <a:pt x="2047" y="631"/>
                      <a:pt x="1497" y="631"/>
                    </a:cubicBezTo>
                    <a:cubicBezTo>
                      <a:pt x="963" y="631"/>
                      <a:pt x="434" y="433"/>
                      <a:pt x="36" y="35"/>
                    </a:cubicBezTo>
                    <a:lnTo>
                      <a:pt x="36" y="35"/>
                    </a:lnTo>
                    <a:cubicBezTo>
                      <a:pt x="831" y="867"/>
                      <a:pt x="831" y="2155"/>
                      <a:pt x="36" y="2986"/>
                    </a:cubicBezTo>
                    <a:lnTo>
                      <a:pt x="36" y="2986"/>
                    </a:lnTo>
                    <a:cubicBezTo>
                      <a:pt x="434" y="2589"/>
                      <a:pt x="963" y="2390"/>
                      <a:pt x="1497" y="2390"/>
                    </a:cubicBezTo>
                    <a:cubicBezTo>
                      <a:pt x="204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26" name="Google Shape;2226;p23"/>
            <p:cNvGrpSpPr/>
            <p:nvPr/>
          </p:nvGrpSpPr>
          <p:grpSpPr>
            <a:xfrm rot="10800000">
              <a:off x="7403246" y="4698439"/>
              <a:ext cx="560604" cy="159149"/>
              <a:chOff x="6782419" y="3216399"/>
              <a:chExt cx="560604" cy="159149"/>
            </a:xfrm>
          </p:grpSpPr>
          <p:sp>
            <p:nvSpPr>
              <p:cNvPr id="2227" name="Google Shape;2227;p23"/>
              <p:cNvSpPr/>
              <p:nvPr/>
            </p:nvSpPr>
            <p:spPr>
              <a:xfrm>
                <a:off x="7207742" y="3216399"/>
                <a:ext cx="49210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79" extrusionOk="0">
                    <a:moveTo>
                      <a:pt x="1301" y="1"/>
                    </a:moveTo>
                    <a:cubicBezTo>
                      <a:pt x="1301" y="1"/>
                      <a:pt x="0" y="459"/>
                      <a:pt x="0" y="1186"/>
                    </a:cubicBezTo>
                    <a:cubicBezTo>
                      <a:pt x="0" y="1875"/>
                      <a:pt x="1301" y="3978"/>
                      <a:pt x="1301" y="3978"/>
                    </a:cubicBezTo>
                    <a:cubicBezTo>
                      <a:pt x="1301" y="3978"/>
                      <a:pt x="2601" y="1875"/>
                      <a:pt x="2601" y="1186"/>
                    </a:cubicBezTo>
                    <a:cubicBezTo>
                      <a:pt x="2601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8" name="Google Shape;2228;p23"/>
              <p:cNvSpPr/>
              <p:nvPr/>
            </p:nvSpPr>
            <p:spPr>
              <a:xfrm>
                <a:off x="7207742" y="3301032"/>
                <a:ext cx="49210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40" extrusionOk="0">
                    <a:moveTo>
                      <a:pt x="1301" y="0"/>
                    </a:moveTo>
                    <a:cubicBezTo>
                      <a:pt x="1301" y="0"/>
                      <a:pt x="0" y="2066"/>
                      <a:pt x="0" y="2792"/>
                    </a:cubicBezTo>
                    <a:cubicBezTo>
                      <a:pt x="0" y="3519"/>
                      <a:pt x="1301" y="3940"/>
                      <a:pt x="1301" y="3940"/>
                    </a:cubicBezTo>
                    <a:cubicBezTo>
                      <a:pt x="1301" y="3940"/>
                      <a:pt x="2601" y="3519"/>
                      <a:pt x="2601" y="2792"/>
                    </a:cubicBezTo>
                    <a:cubicBezTo>
                      <a:pt x="2601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9" name="Google Shape;2229;p23"/>
              <p:cNvSpPr/>
              <p:nvPr/>
            </p:nvSpPr>
            <p:spPr>
              <a:xfrm>
                <a:off x="72352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1722" y="0"/>
                    </a:moveTo>
                    <a:cubicBezTo>
                      <a:pt x="1263" y="0"/>
                      <a:pt x="1" y="804"/>
                      <a:pt x="1" y="804"/>
                    </a:cubicBezTo>
                    <a:cubicBezTo>
                      <a:pt x="1" y="804"/>
                      <a:pt x="1263" y="1607"/>
                      <a:pt x="1722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0" name="Google Shape;2230;p23"/>
              <p:cNvSpPr/>
              <p:nvPr/>
            </p:nvSpPr>
            <p:spPr>
              <a:xfrm>
                <a:off x="71838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30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1" name="Google Shape;2231;p23"/>
              <p:cNvSpPr/>
              <p:nvPr/>
            </p:nvSpPr>
            <p:spPr>
              <a:xfrm>
                <a:off x="7037756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2" name="Google Shape;2232;p23"/>
              <p:cNvSpPr/>
              <p:nvPr/>
            </p:nvSpPr>
            <p:spPr>
              <a:xfrm>
                <a:off x="7037756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01" y="0"/>
                    </a:moveTo>
                    <a:cubicBezTo>
                      <a:pt x="1301" y="0"/>
                      <a:pt x="1" y="2066"/>
                      <a:pt x="1" y="2792"/>
                    </a:cubicBezTo>
                    <a:cubicBezTo>
                      <a:pt x="1" y="3519"/>
                      <a:pt x="1301" y="3940"/>
                      <a:pt x="1301" y="3940"/>
                    </a:cubicBezTo>
                    <a:cubicBezTo>
                      <a:pt x="1301" y="3940"/>
                      <a:pt x="2640" y="3519"/>
                      <a:pt x="2640" y="2792"/>
                    </a:cubicBezTo>
                    <a:cubicBezTo>
                      <a:pt x="2640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3" name="Google Shape;2233;p23"/>
              <p:cNvSpPr/>
              <p:nvPr/>
            </p:nvSpPr>
            <p:spPr>
              <a:xfrm>
                <a:off x="70659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721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721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4" name="Google Shape;2234;p23"/>
              <p:cNvSpPr/>
              <p:nvPr/>
            </p:nvSpPr>
            <p:spPr>
              <a:xfrm>
                <a:off x="7013889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68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5" name="Google Shape;2235;p23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6" name="Google Shape;2236;p23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7" name="Google Shape;2237;p23"/>
              <p:cNvSpPr/>
              <p:nvPr/>
            </p:nvSpPr>
            <p:spPr>
              <a:xfrm>
                <a:off x="6895988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683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683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8" name="Google Shape;2238;p23"/>
              <p:cNvSpPr/>
              <p:nvPr/>
            </p:nvSpPr>
            <p:spPr>
              <a:xfrm>
                <a:off x="68446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689" y="0"/>
                    </a:moveTo>
                    <a:cubicBezTo>
                      <a:pt x="230" y="0"/>
                      <a:pt x="1" y="804"/>
                      <a:pt x="1" y="804"/>
                    </a:cubicBezTo>
                    <a:cubicBezTo>
                      <a:pt x="1" y="804"/>
                      <a:pt x="230" y="1607"/>
                      <a:pt x="689" y="1607"/>
                    </a:cubicBezTo>
                    <a:cubicBezTo>
                      <a:pt x="1110" y="1607"/>
                      <a:pt x="2410" y="804"/>
                      <a:pt x="2410" y="804"/>
                    </a:cubicBezTo>
                    <a:cubicBezTo>
                      <a:pt x="2410" y="804"/>
                      <a:pt x="1110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9" name="Google Shape;2239;p23"/>
              <p:cNvSpPr/>
              <p:nvPr/>
            </p:nvSpPr>
            <p:spPr>
              <a:xfrm>
                <a:off x="6782419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1" y="2601"/>
                      <a:pt x="966" y="2390"/>
                      <a:pt x="1511" y="2390"/>
                    </a:cubicBezTo>
                    <a:cubicBezTo>
                      <a:pt x="2056" y="2390"/>
                      <a:pt x="2601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1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0" name="Google Shape;2240;p23"/>
              <p:cNvSpPr/>
              <p:nvPr/>
            </p:nvSpPr>
            <p:spPr>
              <a:xfrm>
                <a:off x="6944442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1" name="Google Shape;2241;p23"/>
              <p:cNvSpPr/>
              <p:nvPr/>
            </p:nvSpPr>
            <p:spPr>
              <a:xfrm>
                <a:off x="7112253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7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2" name="Google Shape;2242;p23"/>
              <p:cNvSpPr/>
              <p:nvPr/>
            </p:nvSpPr>
            <p:spPr>
              <a:xfrm>
                <a:off x="7285851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12" y="12"/>
                      <a:pt x="24" y="24"/>
                      <a:pt x="36" y="35"/>
                    </a:cubicBezTo>
                    <a:lnTo>
                      <a:pt x="36" y="35"/>
                    </a:lnTo>
                    <a:cubicBezTo>
                      <a:pt x="24" y="24"/>
                      <a:pt x="13" y="12"/>
                      <a:pt x="1" y="0"/>
                    </a:cubicBezTo>
                    <a:close/>
                    <a:moveTo>
                      <a:pt x="36" y="2986"/>
                    </a:moveTo>
                    <a:lnTo>
                      <a:pt x="36" y="2986"/>
                    </a:lnTo>
                    <a:cubicBezTo>
                      <a:pt x="24" y="2998"/>
                      <a:pt x="12" y="3009"/>
                      <a:pt x="1" y="3021"/>
                    </a:cubicBezTo>
                    <a:cubicBezTo>
                      <a:pt x="13" y="3010"/>
                      <a:pt x="24" y="2998"/>
                      <a:pt x="36" y="2986"/>
                    </a:cubicBezTo>
                    <a:close/>
                    <a:moveTo>
                      <a:pt x="3022" y="0"/>
                    </a:moveTo>
                    <a:cubicBezTo>
                      <a:pt x="2601" y="421"/>
                      <a:pt x="2047" y="631"/>
                      <a:pt x="1497" y="631"/>
                    </a:cubicBezTo>
                    <a:cubicBezTo>
                      <a:pt x="963" y="631"/>
                      <a:pt x="434" y="433"/>
                      <a:pt x="36" y="35"/>
                    </a:cubicBezTo>
                    <a:lnTo>
                      <a:pt x="36" y="35"/>
                    </a:lnTo>
                    <a:cubicBezTo>
                      <a:pt x="831" y="867"/>
                      <a:pt x="831" y="2155"/>
                      <a:pt x="36" y="2986"/>
                    </a:cubicBezTo>
                    <a:lnTo>
                      <a:pt x="36" y="2986"/>
                    </a:lnTo>
                    <a:cubicBezTo>
                      <a:pt x="434" y="2589"/>
                      <a:pt x="963" y="2390"/>
                      <a:pt x="1497" y="2390"/>
                    </a:cubicBezTo>
                    <a:cubicBezTo>
                      <a:pt x="204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43" name="Google Shape;2243;p23"/>
            <p:cNvGrpSpPr/>
            <p:nvPr/>
          </p:nvGrpSpPr>
          <p:grpSpPr>
            <a:xfrm>
              <a:off x="7403246" y="285936"/>
              <a:ext cx="560604" cy="159149"/>
              <a:chOff x="6782419" y="3216399"/>
              <a:chExt cx="560604" cy="159149"/>
            </a:xfrm>
          </p:grpSpPr>
          <p:sp>
            <p:nvSpPr>
              <p:cNvPr id="2244" name="Google Shape;2244;p23"/>
              <p:cNvSpPr/>
              <p:nvPr/>
            </p:nvSpPr>
            <p:spPr>
              <a:xfrm>
                <a:off x="7207742" y="3216399"/>
                <a:ext cx="49210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79" extrusionOk="0">
                    <a:moveTo>
                      <a:pt x="1301" y="1"/>
                    </a:moveTo>
                    <a:cubicBezTo>
                      <a:pt x="1301" y="1"/>
                      <a:pt x="0" y="459"/>
                      <a:pt x="0" y="1186"/>
                    </a:cubicBezTo>
                    <a:cubicBezTo>
                      <a:pt x="0" y="1875"/>
                      <a:pt x="1301" y="3978"/>
                      <a:pt x="1301" y="3978"/>
                    </a:cubicBezTo>
                    <a:cubicBezTo>
                      <a:pt x="1301" y="3978"/>
                      <a:pt x="2601" y="1875"/>
                      <a:pt x="2601" y="1186"/>
                    </a:cubicBezTo>
                    <a:cubicBezTo>
                      <a:pt x="2601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5" name="Google Shape;2245;p23"/>
              <p:cNvSpPr/>
              <p:nvPr/>
            </p:nvSpPr>
            <p:spPr>
              <a:xfrm>
                <a:off x="7207742" y="3301032"/>
                <a:ext cx="49210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40" extrusionOk="0">
                    <a:moveTo>
                      <a:pt x="1301" y="0"/>
                    </a:moveTo>
                    <a:cubicBezTo>
                      <a:pt x="1301" y="0"/>
                      <a:pt x="0" y="2066"/>
                      <a:pt x="0" y="2792"/>
                    </a:cubicBezTo>
                    <a:cubicBezTo>
                      <a:pt x="0" y="3519"/>
                      <a:pt x="1301" y="3940"/>
                      <a:pt x="1301" y="3940"/>
                    </a:cubicBezTo>
                    <a:cubicBezTo>
                      <a:pt x="1301" y="3940"/>
                      <a:pt x="2601" y="3519"/>
                      <a:pt x="2601" y="2792"/>
                    </a:cubicBezTo>
                    <a:cubicBezTo>
                      <a:pt x="2601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6" name="Google Shape;2246;p23"/>
              <p:cNvSpPr/>
              <p:nvPr/>
            </p:nvSpPr>
            <p:spPr>
              <a:xfrm>
                <a:off x="72352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1722" y="0"/>
                    </a:moveTo>
                    <a:cubicBezTo>
                      <a:pt x="1263" y="0"/>
                      <a:pt x="1" y="804"/>
                      <a:pt x="1" y="804"/>
                    </a:cubicBezTo>
                    <a:cubicBezTo>
                      <a:pt x="1" y="804"/>
                      <a:pt x="1263" y="1607"/>
                      <a:pt x="1722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7" name="Google Shape;2247;p23"/>
              <p:cNvSpPr/>
              <p:nvPr/>
            </p:nvSpPr>
            <p:spPr>
              <a:xfrm>
                <a:off x="71838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30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8" name="Google Shape;2248;p23"/>
              <p:cNvSpPr/>
              <p:nvPr/>
            </p:nvSpPr>
            <p:spPr>
              <a:xfrm>
                <a:off x="7037756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9" name="Google Shape;2249;p23"/>
              <p:cNvSpPr/>
              <p:nvPr/>
            </p:nvSpPr>
            <p:spPr>
              <a:xfrm>
                <a:off x="7037756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01" y="0"/>
                    </a:moveTo>
                    <a:cubicBezTo>
                      <a:pt x="1301" y="0"/>
                      <a:pt x="1" y="2066"/>
                      <a:pt x="1" y="2792"/>
                    </a:cubicBezTo>
                    <a:cubicBezTo>
                      <a:pt x="1" y="3519"/>
                      <a:pt x="1301" y="3940"/>
                      <a:pt x="1301" y="3940"/>
                    </a:cubicBezTo>
                    <a:cubicBezTo>
                      <a:pt x="1301" y="3940"/>
                      <a:pt x="2640" y="3519"/>
                      <a:pt x="2640" y="2792"/>
                    </a:cubicBezTo>
                    <a:cubicBezTo>
                      <a:pt x="2640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0" name="Google Shape;2250;p23"/>
              <p:cNvSpPr/>
              <p:nvPr/>
            </p:nvSpPr>
            <p:spPr>
              <a:xfrm>
                <a:off x="70659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721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721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1" name="Google Shape;2251;p23"/>
              <p:cNvSpPr/>
              <p:nvPr/>
            </p:nvSpPr>
            <p:spPr>
              <a:xfrm>
                <a:off x="7013889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68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2" name="Google Shape;2252;p23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3" name="Google Shape;2253;p23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4" name="Google Shape;2254;p23"/>
              <p:cNvSpPr/>
              <p:nvPr/>
            </p:nvSpPr>
            <p:spPr>
              <a:xfrm>
                <a:off x="6895988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683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683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5" name="Google Shape;2255;p23"/>
              <p:cNvSpPr/>
              <p:nvPr/>
            </p:nvSpPr>
            <p:spPr>
              <a:xfrm>
                <a:off x="68446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689" y="0"/>
                    </a:moveTo>
                    <a:cubicBezTo>
                      <a:pt x="230" y="0"/>
                      <a:pt x="1" y="804"/>
                      <a:pt x="1" y="804"/>
                    </a:cubicBezTo>
                    <a:cubicBezTo>
                      <a:pt x="1" y="804"/>
                      <a:pt x="230" y="1607"/>
                      <a:pt x="689" y="1607"/>
                    </a:cubicBezTo>
                    <a:cubicBezTo>
                      <a:pt x="1110" y="1607"/>
                      <a:pt x="2410" y="804"/>
                      <a:pt x="2410" y="804"/>
                    </a:cubicBezTo>
                    <a:cubicBezTo>
                      <a:pt x="2410" y="804"/>
                      <a:pt x="1110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6" name="Google Shape;2256;p23"/>
              <p:cNvSpPr/>
              <p:nvPr/>
            </p:nvSpPr>
            <p:spPr>
              <a:xfrm>
                <a:off x="6782419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1" y="2601"/>
                      <a:pt x="966" y="2390"/>
                      <a:pt x="1511" y="2390"/>
                    </a:cubicBezTo>
                    <a:cubicBezTo>
                      <a:pt x="2056" y="2390"/>
                      <a:pt x="2601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1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7" name="Google Shape;2257;p23"/>
              <p:cNvSpPr/>
              <p:nvPr/>
            </p:nvSpPr>
            <p:spPr>
              <a:xfrm>
                <a:off x="6944442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8" name="Google Shape;2258;p23"/>
              <p:cNvSpPr/>
              <p:nvPr/>
            </p:nvSpPr>
            <p:spPr>
              <a:xfrm>
                <a:off x="7112253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7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9" name="Google Shape;2259;p23"/>
              <p:cNvSpPr/>
              <p:nvPr/>
            </p:nvSpPr>
            <p:spPr>
              <a:xfrm>
                <a:off x="7285851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12" y="12"/>
                      <a:pt x="24" y="24"/>
                      <a:pt x="36" y="35"/>
                    </a:cubicBezTo>
                    <a:lnTo>
                      <a:pt x="36" y="35"/>
                    </a:lnTo>
                    <a:cubicBezTo>
                      <a:pt x="24" y="24"/>
                      <a:pt x="13" y="12"/>
                      <a:pt x="1" y="0"/>
                    </a:cubicBezTo>
                    <a:close/>
                    <a:moveTo>
                      <a:pt x="36" y="2986"/>
                    </a:moveTo>
                    <a:lnTo>
                      <a:pt x="36" y="2986"/>
                    </a:lnTo>
                    <a:cubicBezTo>
                      <a:pt x="24" y="2998"/>
                      <a:pt x="12" y="3009"/>
                      <a:pt x="1" y="3021"/>
                    </a:cubicBezTo>
                    <a:cubicBezTo>
                      <a:pt x="13" y="3010"/>
                      <a:pt x="24" y="2998"/>
                      <a:pt x="36" y="2986"/>
                    </a:cubicBezTo>
                    <a:close/>
                    <a:moveTo>
                      <a:pt x="3022" y="0"/>
                    </a:moveTo>
                    <a:cubicBezTo>
                      <a:pt x="2601" y="421"/>
                      <a:pt x="2047" y="631"/>
                      <a:pt x="1497" y="631"/>
                    </a:cubicBezTo>
                    <a:cubicBezTo>
                      <a:pt x="963" y="631"/>
                      <a:pt x="434" y="433"/>
                      <a:pt x="36" y="35"/>
                    </a:cubicBezTo>
                    <a:lnTo>
                      <a:pt x="36" y="35"/>
                    </a:lnTo>
                    <a:cubicBezTo>
                      <a:pt x="831" y="867"/>
                      <a:pt x="831" y="2155"/>
                      <a:pt x="36" y="2986"/>
                    </a:cubicBezTo>
                    <a:lnTo>
                      <a:pt x="36" y="2986"/>
                    </a:lnTo>
                    <a:cubicBezTo>
                      <a:pt x="434" y="2589"/>
                      <a:pt x="963" y="2390"/>
                      <a:pt x="1497" y="2390"/>
                    </a:cubicBezTo>
                    <a:cubicBezTo>
                      <a:pt x="204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60" name="Google Shape;2260;p23"/>
            <p:cNvGrpSpPr/>
            <p:nvPr/>
          </p:nvGrpSpPr>
          <p:grpSpPr>
            <a:xfrm rot="5400000">
              <a:off x="8514109" y="1276536"/>
              <a:ext cx="560604" cy="159149"/>
              <a:chOff x="6782419" y="3216399"/>
              <a:chExt cx="560604" cy="159149"/>
            </a:xfrm>
          </p:grpSpPr>
          <p:sp>
            <p:nvSpPr>
              <p:cNvPr id="2261" name="Google Shape;2261;p23"/>
              <p:cNvSpPr/>
              <p:nvPr/>
            </p:nvSpPr>
            <p:spPr>
              <a:xfrm>
                <a:off x="7207742" y="3216399"/>
                <a:ext cx="49210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79" extrusionOk="0">
                    <a:moveTo>
                      <a:pt x="1301" y="1"/>
                    </a:moveTo>
                    <a:cubicBezTo>
                      <a:pt x="1301" y="1"/>
                      <a:pt x="0" y="459"/>
                      <a:pt x="0" y="1186"/>
                    </a:cubicBezTo>
                    <a:cubicBezTo>
                      <a:pt x="0" y="1875"/>
                      <a:pt x="1301" y="3978"/>
                      <a:pt x="1301" y="3978"/>
                    </a:cubicBezTo>
                    <a:cubicBezTo>
                      <a:pt x="1301" y="3978"/>
                      <a:pt x="2601" y="1875"/>
                      <a:pt x="2601" y="1186"/>
                    </a:cubicBezTo>
                    <a:cubicBezTo>
                      <a:pt x="2601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2" name="Google Shape;2262;p23"/>
              <p:cNvSpPr/>
              <p:nvPr/>
            </p:nvSpPr>
            <p:spPr>
              <a:xfrm>
                <a:off x="7207742" y="3301032"/>
                <a:ext cx="49210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940" extrusionOk="0">
                    <a:moveTo>
                      <a:pt x="1301" y="0"/>
                    </a:moveTo>
                    <a:cubicBezTo>
                      <a:pt x="1301" y="0"/>
                      <a:pt x="0" y="2066"/>
                      <a:pt x="0" y="2792"/>
                    </a:cubicBezTo>
                    <a:cubicBezTo>
                      <a:pt x="0" y="3519"/>
                      <a:pt x="1301" y="3940"/>
                      <a:pt x="1301" y="3940"/>
                    </a:cubicBezTo>
                    <a:cubicBezTo>
                      <a:pt x="1301" y="3940"/>
                      <a:pt x="2601" y="3519"/>
                      <a:pt x="2601" y="2792"/>
                    </a:cubicBezTo>
                    <a:cubicBezTo>
                      <a:pt x="2601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3" name="Google Shape;2263;p23"/>
              <p:cNvSpPr/>
              <p:nvPr/>
            </p:nvSpPr>
            <p:spPr>
              <a:xfrm>
                <a:off x="72352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1722" y="0"/>
                    </a:moveTo>
                    <a:cubicBezTo>
                      <a:pt x="1263" y="0"/>
                      <a:pt x="1" y="804"/>
                      <a:pt x="1" y="804"/>
                    </a:cubicBezTo>
                    <a:cubicBezTo>
                      <a:pt x="1" y="804"/>
                      <a:pt x="1263" y="1607"/>
                      <a:pt x="1722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4" name="Google Shape;2264;p23"/>
              <p:cNvSpPr/>
              <p:nvPr/>
            </p:nvSpPr>
            <p:spPr>
              <a:xfrm>
                <a:off x="71838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30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5" name="Google Shape;2265;p23"/>
              <p:cNvSpPr/>
              <p:nvPr/>
            </p:nvSpPr>
            <p:spPr>
              <a:xfrm>
                <a:off x="7037756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6" name="Google Shape;2266;p23"/>
              <p:cNvSpPr/>
              <p:nvPr/>
            </p:nvSpPr>
            <p:spPr>
              <a:xfrm>
                <a:off x="7037756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01" y="0"/>
                    </a:moveTo>
                    <a:cubicBezTo>
                      <a:pt x="1301" y="0"/>
                      <a:pt x="1" y="2066"/>
                      <a:pt x="1" y="2792"/>
                    </a:cubicBezTo>
                    <a:cubicBezTo>
                      <a:pt x="1" y="3519"/>
                      <a:pt x="1301" y="3940"/>
                      <a:pt x="1301" y="3940"/>
                    </a:cubicBezTo>
                    <a:cubicBezTo>
                      <a:pt x="1301" y="3940"/>
                      <a:pt x="2640" y="3519"/>
                      <a:pt x="2640" y="2792"/>
                    </a:cubicBezTo>
                    <a:cubicBezTo>
                      <a:pt x="2640" y="2066"/>
                      <a:pt x="1301" y="0"/>
                      <a:pt x="1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7" name="Google Shape;2267;p23"/>
              <p:cNvSpPr/>
              <p:nvPr/>
            </p:nvSpPr>
            <p:spPr>
              <a:xfrm>
                <a:off x="7065974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721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721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7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8" name="Google Shape;2268;p23"/>
              <p:cNvSpPr/>
              <p:nvPr/>
            </p:nvSpPr>
            <p:spPr>
              <a:xfrm>
                <a:off x="7013889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689" y="0"/>
                    </a:moveTo>
                    <a:cubicBezTo>
                      <a:pt x="268" y="0"/>
                      <a:pt x="0" y="804"/>
                      <a:pt x="0" y="804"/>
                    </a:cubicBezTo>
                    <a:cubicBezTo>
                      <a:pt x="0" y="804"/>
                      <a:pt x="268" y="1607"/>
                      <a:pt x="689" y="1607"/>
                    </a:cubicBezTo>
                    <a:cubicBezTo>
                      <a:pt x="1148" y="1607"/>
                      <a:pt x="2410" y="804"/>
                      <a:pt x="2410" y="804"/>
                    </a:cubicBezTo>
                    <a:cubicBezTo>
                      <a:pt x="2410" y="804"/>
                      <a:pt x="1148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9" name="Google Shape;2269;p23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0" name="Google Shape;2270;p23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1" name="Google Shape;2271;p23"/>
              <p:cNvSpPr/>
              <p:nvPr/>
            </p:nvSpPr>
            <p:spPr>
              <a:xfrm>
                <a:off x="6895988" y="3280777"/>
                <a:ext cx="45579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07" extrusionOk="0">
                    <a:moveTo>
                      <a:pt x="1683" y="0"/>
                    </a:moveTo>
                    <a:cubicBezTo>
                      <a:pt x="1262" y="0"/>
                      <a:pt x="0" y="804"/>
                      <a:pt x="0" y="804"/>
                    </a:cubicBezTo>
                    <a:cubicBezTo>
                      <a:pt x="0" y="804"/>
                      <a:pt x="1262" y="1607"/>
                      <a:pt x="1683" y="1607"/>
                    </a:cubicBezTo>
                    <a:cubicBezTo>
                      <a:pt x="2142" y="1607"/>
                      <a:pt x="2410" y="804"/>
                      <a:pt x="2410" y="804"/>
                    </a:cubicBezTo>
                    <a:cubicBezTo>
                      <a:pt x="2410" y="804"/>
                      <a:pt x="2142" y="0"/>
                      <a:pt x="1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2" name="Google Shape;2272;p23"/>
              <p:cNvSpPr/>
              <p:nvPr/>
            </p:nvSpPr>
            <p:spPr>
              <a:xfrm>
                <a:off x="6844622" y="3280777"/>
                <a:ext cx="45598" cy="30392"/>
              </a:xfrm>
              <a:custGeom>
                <a:avLst/>
                <a:gdLst/>
                <a:ahLst/>
                <a:cxnLst/>
                <a:rect l="l" t="t" r="r" b="b"/>
                <a:pathLst>
                  <a:path w="2411" h="1607" extrusionOk="0">
                    <a:moveTo>
                      <a:pt x="689" y="0"/>
                    </a:moveTo>
                    <a:cubicBezTo>
                      <a:pt x="230" y="0"/>
                      <a:pt x="1" y="804"/>
                      <a:pt x="1" y="804"/>
                    </a:cubicBezTo>
                    <a:cubicBezTo>
                      <a:pt x="1" y="804"/>
                      <a:pt x="230" y="1607"/>
                      <a:pt x="689" y="1607"/>
                    </a:cubicBezTo>
                    <a:cubicBezTo>
                      <a:pt x="1110" y="1607"/>
                      <a:pt x="2410" y="804"/>
                      <a:pt x="2410" y="804"/>
                    </a:cubicBezTo>
                    <a:cubicBezTo>
                      <a:pt x="2410" y="804"/>
                      <a:pt x="1110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3" name="Google Shape;2273;p23"/>
              <p:cNvSpPr/>
              <p:nvPr/>
            </p:nvSpPr>
            <p:spPr>
              <a:xfrm>
                <a:off x="6782419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1" y="2601"/>
                      <a:pt x="966" y="2390"/>
                      <a:pt x="1511" y="2390"/>
                    </a:cubicBezTo>
                    <a:cubicBezTo>
                      <a:pt x="2056" y="2390"/>
                      <a:pt x="2601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1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4" name="Google Shape;2274;p23"/>
              <p:cNvSpPr/>
              <p:nvPr/>
            </p:nvSpPr>
            <p:spPr>
              <a:xfrm>
                <a:off x="6944442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6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5" name="Google Shape;2275;p23"/>
              <p:cNvSpPr/>
              <p:nvPr/>
            </p:nvSpPr>
            <p:spPr>
              <a:xfrm>
                <a:off x="7112253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842" y="842"/>
                      <a:pt x="842" y="2180"/>
                      <a:pt x="1" y="3021"/>
                    </a:cubicBezTo>
                    <a:cubicBezTo>
                      <a:pt x="422" y="2601"/>
                      <a:pt x="967" y="2390"/>
                      <a:pt x="1512" y="2390"/>
                    </a:cubicBezTo>
                    <a:cubicBezTo>
                      <a:pt x="205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lnTo>
                      <a:pt x="3022" y="0"/>
                    </a:lnTo>
                    <a:cubicBezTo>
                      <a:pt x="2601" y="421"/>
                      <a:pt x="2057" y="631"/>
                      <a:pt x="1512" y="631"/>
                    </a:cubicBezTo>
                    <a:cubicBezTo>
                      <a:pt x="967" y="631"/>
                      <a:pt x="422" y="4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6" name="Google Shape;2276;p23"/>
              <p:cNvSpPr/>
              <p:nvPr/>
            </p:nvSpPr>
            <p:spPr>
              <a:xfrm>
                <a:off x="7285851" y="3267765"/>
                <a:ext cx="57172" cy="57154"/>
              </a:xfrm>
              <a:custGeom>
                <a:avLst/>
                <a:gdLst/>
                <a:ahLst/>
                <a:cxnLst/>
                <a:rect l="l" t="t" r="r" b="b"/>
                <a:pathLst>
                  <a:path w="3023" h="3022" extrusionOk="0">
                    <a:moveTo>
                      <a:pt x="1" y="0"/>
                    </a:moveTo>
                    <a:cubicBezTo>
                      <a:pt x="12" y="12"/>
                      <a:pt x="24" y="24"/>
                      <a:pt x="36" y="35"/>
                    </a:cubicBezTo>
                    <a:lnTo>
                      <a:pt x="36" y="35"/>
                    </a:lnTo>
                    <a:cubicBezTo>
                      <a:pt x="24" y="24"/>
                      <a:pt x="13" y="12"/>
                      <a:pt x="1" y="0"/>
                    </a:cubicBezTo>
                    <a:close/>
                    <a:moveTo>
                      <a:pt x="36" y="2986"/>
                    </a:moveTo>
                    <a:lnTo>
                      <a:pt x="36" y="2986"/>
                    </a:lnTo>
                    <a:cubicBezTo>
                      <a:pt x="24" y="2998"/>
                      <a:pt x="12" y="3009"/>
                      <a:pt x="1" y="3021"/>
                    </a:cubicBezTo>
                    <a:cubicBezTo>
                      <a:pt x="13" y="3010"/>
                      <a:pt x="24" y="2998"/>
                      <a:pt x="36" y="2986"/>
                    </a:cubicBezTo>
                    <a:close/>
                    <a:moveTo>
                      <a:pt x="3022" y="0"/>
                    </a:moveTo>
                    <a:cubicBezTo>
                      <a:pt x="2601" y="421"/>
                      <a:pt x="2047" y="631"/>
                      <a:pt x="1497" y="631"/>
                    </a:cubicBezTo>
                    <a:cubicBezTo>
                      <a:pt x="963" y="631"/>
                      <a:pt x="434" y="433"/>
                      <a:pt x="36" y="35"/>
                    </a:cubicBezTo>
                    <a:lnTo>
                      <a:pt x="36" y="35"/>
                    </a:lnTo>
                    <a:cubicBezTo>
                      <a:pt x="831" y="867"/>
                      <a:pt x="831" y="2155"/>
                      <a:pt x="36" y="2986"/>
                    </a:cubicBezTo>
                    <a:lnTo>
                      <a:pt x="36" y="2986"/>
                    </a:lnTo>
                    <a:cubicBezTo>
                      <a:pt x="434" y="2589"/>
                      <a:pt x="963" y="2390"/>
                      <a:pt x="1497" y="2390"/>
                    </a:cubicBezTo>
                    <a:cubicBezTo>
                      <a:pt x="2047" y="2390"/>
                      <a:pt x="2602" y="2601"/>
                      <a:pt x="3022" y="3021"/>
                    </a:cubicBezTo>
                    <a:cubicBezTo>
                      <a:pt x="2181" y="2180"/>
                      <a:pt x="2181" y="842"/>
                      <a:pt x="30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183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  <p:sldLayoutId id="2147483712" r:id="rId14"/>
    <p:sldLayoutId id="2147483713" r:id="rId15"/>
    <p:sldLayoutId id="2147483714" r:id="rId16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/>
          <a:lstStyle/>
          <a:p>
            <a:r>
              <a:rPr lang="en-US" sz="7200" dirty="0"/>
              <a:t>SMANTA FUTURISTIK</a:t>
            </a: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17037"/>
            <a:ext cx="3772367" cy="766042"/>
          </a:xfrm>
        </p:spPr>
        <p:txBody>
          <a:bodyPr/>
          <a:lstStyle/>
          <a:p>
            <a:r>
              <a:rPr lang="en-US" dirty="0"/>
              <a:t>SEKILAS INFO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11312136" cy="3709987"/>
          </a:xfrm>
        </p:spPr>
        <p:txBody>
          <a:bodyPr tIns="457200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SMA Negeri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Tawangmangu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berdiri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pada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tanggal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10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Juni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2022 dan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diresmikan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oleh Bapak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Ganjar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Pranawa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selaku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Gubernur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Jawa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Tengah pada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tanggal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15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Juni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2022. </a:t>
            </a:r>
          </a:p>
          <a:p>
            <a:pPr marL="0" indent="0">
              <a:buNone/>
            </a:pP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Rombel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sekarang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ada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di SMA Negeri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Tawangmangu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adalah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10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Rombel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, yang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terdiri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atas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: 6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Rombel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kelas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X dan 4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Rombel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kelas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XI.</a:t>
            </a:r>
          </a:p>
          <a:p>
            <a:pPr marL="0" indent="0">
              <a:buNone/>
            </a:pP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Jumlah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siswa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di SMA Negeri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Tawangmangu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adalah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 352 </a:t>
            </a:r>
            <a:r>
              <a:rPr lang="en-US" sz="28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siswa</a:t>
            </a:r>
            <a:endParaRPr lang="en-US" sz="2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193" y="2347597"/>
            <a:ext cx="5149516" cy="722012"/>
          </a:xfrm>
        </p:spPr>
        <p:txBody>
          <a:bodyPr/>
          <a:lstStyle/>
          <a:p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Futuristik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4177" y="752493"/>
            <a:ext cx="7810500" cy="1147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Kemampuan</a:t>
            </a:r>
            <a:r>
              <a:rPr lang="en-US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menghadirkan</a:t>
            </a:r>
            <a:r>
              <a:rPr lang="en-US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masa </a:t>
            </a:r>
            <a:r>
              <a:rPr lang="en-US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depan</a:t>
            </a:r>
            <a:r>
              <a:rPr lang="en-US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(ide, </a:t>
            </a:r>
            <a:r>
              <a:rPr lang="en-US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konsep</a:t>
            </a:r>
            <a:r>
              <a:rPr lang="en-US" sz="2800" b="1" dirty="0">
                <a:latin typeface="Bookman Old Style" panose="02050604050505020204" pitchFamily="18" charset="0"/>
              </a:rPr>
              <a:t>, dan </a:t>
            </a:r>
            <a:r>
              <a:rPr lang="en-US" sz="2800" b="1" dirty="0" err="1">
                <a:latin typeface="Bookman Old Style" panose="02050604050505020204" pitchFamily="18" charset="0"/>
              </a:rPr>
              <a:t>gagasan</a:t>
            </a:r>
            <a:r>
              <a:rPr lang="en-US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) </a:t>
            </a:r>
            <a:r>
              <a:rPr lang="en-US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ke</a:t>
            </a:r>
            <a:r>
              <a:rPr lang="en-US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masa </a:t>
            </a:r>
            <a:r>
              <a:rPr lang="en-US" sz="2800" b="1">
                <a:latin typeface="Bookman Old Style" panose="02050604050505020204" pitchFamily="18" charset="0"/>
              </a:rPr>
              <a:t>sekarang</a:t>
            </a:r>
            <a:r>
              <a:rPr lang="en-US" sz="2800" b="1">
                <a:solidFill>
                  <a:schemeClr val="bg1"/>
                </a:solidFill>
                <a:latin typeface="Bookman Old Style" panose="02050604050505020204" pitchFamily="18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Title 2">
            <a:extLst>
              <a:ext uri="{FF2B5EF4-FFF2-40B4-BE49-F238E27FC236}">
                <a16:creationId xmlns:a16="http://schemas.microsoft.com/office/drawing/2014/main" id="{A1BB82B9-0ED3-C63D-65AB-EBCBB1A6EC75}"/>
              </a:ext>
            </a:extLst>
          </p:cNvPr>
          <p:cNvSpPr txBox="1">
            <a:spLocks/>
          </p:cNvSpPr>
          <p:nvPr/>
        </p:nvSpPr>
        <p:spPr>
          <a:xfrm>
            <a:off x="484177" y="193558"/>
            <a:ext cx="10873740" cy="7002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/>
              <a:t>Futuristik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81F138-9266-D087-EB7F-AB004B770F54}"/>
              </a:ext>
            </a:extLst>
          </p:cNvPr>
          <p:cNvSpPr txBox="1"/>
          <p:nvPr/>
        </p:nvSpPr>
        <p:spPr>
          <a:xfrm>
            <a:off x="484177" y="3069609"/>
            <a:ext cx="1153136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Tempat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mendidik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anak-anak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dalam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menjawab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kebutuhan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masa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depan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umat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manusia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dan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terutama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untuk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mewujudkan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masyarakat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satu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dunia yang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lebih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damai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,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maju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,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sejahtera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,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berkeadilan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sosial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dan global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serta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ramah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terhadap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lingkungan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hidup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berbasis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pada : </a:t>
            </a:r>
          </a:p>
          <a:p>
            <a:pPr marL="514350" indent="-514350">
              <a:buAutoNum type="arabicPeriod"/>
            </a:pP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Kompetensi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dan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Sikap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dasar</a:t>
            </a:r>
            <a:endParaRPr lang="en-ID" sz="28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14350" indent="-514350">
              <a:buAutoNum type="arabicPeriod"/>
            </a:pP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Substansi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pengetahuan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,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informasi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dan </a:t>
            </a:r>
            <a:r>
              <a:rPr lang="en-ID" sz="28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keterampilan</a:t>
            </a:r>
            <a:r>
              <a:rPr lang="en-ID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lose-up of a plant">
            <a:extLst>
              <a:ext uri="{FF2B5EF4-FFF2-40B4-BE49-F238E27FC236}">
                <a16:creationId xmlns:a16="http://schemas.microsoft.com/office/drawing/2014/main" id="{8DB431A1-9806-9CFE-0E5F-1A5611C2A6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/>
        </p:blipFill>
        <p:spPr>
          <a:xfrm>
            <a:off x="-1235243" y="-11113"/>
            <a:ext cx="12721389" cy="688022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37279A-330D-886F-340D-494A5005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5979" y="1791477"/>
            <a:ext cx="6733575" cy="1945295"/>
          </a:xfrm>
        </p:spPr>
        <p:txBody>
          <a:bodyPr/>
          <a:lstStyle/>
          <a:p>
            <a:r>
              <a:rPr lang="en" sz="3600" dirty="0"/>
              <a:t>SMA NEGERI TAWANGMANGU </a:t>
            </a:r>
            <a:br>
              <a:rPr lang="en" sz="3600" dirty="0"/>
            </a:br>
            <a:r>
              <a:rPr lang="en" sz="3600" dirty="0"/>
              <a:t>MENUJU GLOBALISASI DENGAN TETAP MEMPERTAHANKAN KEARIFAN LOKAL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4937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DFA45-93D6-1ADA-D1DB-A359D3758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85A7-AF7E-5D56-153F-FD2462C83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835" y="2780521"/>
            <a:ext cx="5486400" cy="941847"/>
          </a:xfrm>
        </p:spPr>
        <p:txBody>
          <a:bodyPr/>
          <a:lstStyle/>
          <a:p>
            <a:r>
              <a:rPr lang="en-US" dirty="0"/>
              <a:t>KURIKULUM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866EF-E1D9-B87A-F0CC-005B8F9E0C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457200" lvl="0" indent="-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3200" spc="600" dirty="0" err="1">
                <a:solidFill>
                  <a:schemeClr val="dk1"/>
                </a:solidFill>
                <a:latin typeface="Bookman Old Style" panose="02050604050505020204" pitchFamily="18" charset="0"/>
                <a:ea typeface="Trocchi"/>
                <a:cs typeface="Trocchi"/>
                <a:sym typeface="Trocchi"/>
              </a:rPr>
              <a:t>Kurtilas</a:t>
            </a:r>
            <a:r>
              <a:rPr lang="en-ID" sz="3200" spc="600" dirty="0">
                <a:solidFill>
                  <a:schemeClr val="dk1"/>
                </a:solidFill>
                <a:latin typeface="Bookman Old Style" panose="02050604050505020204" pitchFamily="18" charset="0"/>
                <a:ea typeface="Trocchi"/>
                <a:cs typeface="Trocchi"/>
                <a:sym typeface="Trocchi"/>
              </a:rPr>
              <a:t>/ </a:t>
            </a:r>
            <a:r>
              <a:rPr lang="en-ID" sz="3200" spc="600" dirty="0" err="1">
                <a:solidFill>
                  <a:schemeClr val="dk1"/>
                </a:solidFill>
                <a:latin typeface="Bookman Old Style" panose="02050604050505020204" pitchFamily="18" charset="0"/>
                <a:ea typeface="Trocchi"/>
                <a:cs typeface="Trocchi"/>
                <a:sym typeface="Trocchi"/>
              </a:rPr>
              <a:t>Kurmer</a:t>
            </a:r>
            <a:endParaRPr lang="en-ID" sz="3200" spc="600" dirty="0">
              <a:solidFill>
                <a:schemeClr val="dk1"/>
              </a:solidFill>
              <a:latin typeface="Bookman Old Style" panose="02050604050505020204" pitchFamily="18" charset="0"/>
              <a:ea typeface="Trocchi"/>
              <a:cs typeface="Trocchi"/>
              <a:sym typeface="Trocchi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3200" spc="600" dirty="0">
                <a:solidFill>
                  <a:schemeClr val="dk1"/>
                </a:solidFill>
                <a:latin typeface="Bookman Old Style" panose="02050604050505020204" pitchFamily="18" charset="0"/>
                <a:ea typeface="Trocchi"/>
                <a:cs typeface="Trocchi"/>
                <a:sym typeface="Trocchi"/>
              </a:rPr>
              <a:t>Double Track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3200" spc="600" dirty="0" err="1">
                <a:solidFill>
                  <a:schemeClr val="dk1"/>
                </a:solidFill>
                <a:latin typeface="Bookman Old Style" panose="02050604050505020204" pitchFamily="18" charset="0"/>
                <a:ea typeface="Trocchi"/>
                <a:cs typeface="Trocchi"/>
                <a:sym typeface="Trocchi"/>
              </a:rPr>
              <a:t>Futuristik</a:t>
            </a:r>
            <a:endParaRPr lang="en-ID" sz="3200" spc="600" dirty="0">
              <a:solidFill>
                <a:schemeClr val="dk1"/>
              </a:solidFill>
              <a:latin typeface="Bookman Old Style" panose="02050604050505020204" pitchFamily="18" charset="0"/>
              <a:ea typeface="Trocchi"/>
              <a:cs typeface="Trocchi"/>
              <a:sym typeface="Trocchi"/>
            </a:endParaRPr>
          </a:p>
          <a:p>
            <a:endParaRPr lang="en-ID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DF95AB-6029-697A-B997-F9EEDC1EBB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2F0DA9-89CC-499A-46FB-422279AF3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91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5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835" y="601"/>
            <a:ext cx="5486400" cy="1645920"/>
          </a:xfrm>
        </p:spPr>
        <p:txBody>
          <a:bodyPr/>
          <a:lstStyle/>
          <a:p>
            <a:r>
              <a:rPr lang="en-US" dirty="0"/>
              <a:t>Program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tumbuh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6CC94DA-A8F9-7599-74FD-6CAE384479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8436" r="18436"/>
          <a:stretch>
            <a:fillRect/>
          </a:stretch>
        </p:blipFill>
        <p:spPr>
          <a:xfrm>
            <a:off x="1" y="-11113"/>
            <a:ext cx="4924430" cy="6880226"/>
          </a:xfrm>
          <a:prstGeom prst="rect">
            <a:avLst/>
          </a:prstGeom>
        </p:spPr>
      </p:pic>
      <p:sp>
        <p:nvSpPr>
          <p:cNvPr id="138" name="Rectangle 137">
            <a:extLst>
              <a:ext uri="{FF2B5EF4-FFF2-40B4-BE49-F238E27FC236}">
                <a16:creationId xmlns:a16="http://schemas.microsoft.com/office/drawing/2014/main" id="{EC63E02E-2660-1003-74CD-08D706B670B0}"/>
              </a:ext>
            </a:extLst>
          </p:cNvPr>
          <p:cNvSpPr/>
          <p:nvPr/>
        </p:nvSpPr>
        <p:spPr>
          <a:xfrm>
            <a:off x="4922192" y="1660231"/>
            <a:ext cx="7267568" cy="521087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40" name="Google Shape;4843;p48">
            <a:extLst>
              <a:ext uri="{FF2B5EF4-FFF2-40B4-BE49-F238E27FC236}">
                <a16:creationId xmlns:a16="http://schemas.microsoft.com/office/drawing/2014/main" id="{96BF27F2-3160-A225-B66B-C087865BDFBD}"/>
              </a:ext>
            </a:extLst>
          </p:cNvPr>
          <p:cNvSpPr txBox="1">
            <a:spLocks/>
          </p:cNvSpPr>
          <p:nvPr/>
        </p:nvSpPr>
        <p:spPr>
          <a:xfrm>
            <a:off x="5068842" y="4719703"/>
            <a:ext cx="2658900" cy="402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en-ID" b="1" dirty="0">
                <a:latin typeface="Bookman Old Style" panose="02050604050505020204" pitchFamily="18" charset="0"/>
              </a:rPr>
              <a:t>PROGRESIF</a:t>
            </a:r>
          </a:p>
        </p:txBody>
      </p:sp>
      <p:sp>
        <p:nvSpPr>
          <p:cNvPr id="141" name="Google Shape;4847;p48">
            <a:extLst>
              <a:ext uri="{FF2B5EF4-FFF2-40B4-BE49-F238E27FC236}">
                <a16:creationId xmlns:a16="http://schemas.microsoft.com/office/drawing/2014/main" id="{8689EB92-121A-4DA8-D7E6-F75C089CF5CA}"/>
              </a:ext>
            </a:extLst>
          </p:cNvPr>
          <p:cNvSpPr txBox="1">
            <a:spLocks/>
          </p:cNvSpPr>
          <p:nvPr/>
        </p:nvSpPr>
        <p:spPr>
          <a:xfrm>
            <a:off x="7287292" y="2720003"/>
            <a:ext cx="2658900" cy="402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en-ID" b="1" dirty="0">
                <a:latin typeface="Bookman Old Style" panose="02050604050505020204" pitchFamily="18" charset="0"/>
              </a:rPr>
              <a:t>NORMATIF</a:t>
            </a:r>
          </a:p>
        </p:txBody>
      </p:sp>
      <p:sp>
        <p:nvSpPr>
          <p:cNvPr id="142" name="Google Shape;4848;p48">
            <a:extLst>
              <a:ext uri="{FF2B5EF4-FFF2-40B4-BE49-F238E27FC236}">
                <a16:creationId xmlns:a16="http://schemas.microsoft.com/office/drawing/2014/main" id="{E705DB7F-043C-886C-142E-E14D06852DC7}"/>
              </a:ext>
            </a:extLst>
          </p:cNvPr>
          <p:cNvSpPr txBox="1">
            <a:spLocks/>
          </p:cNvSpPr>
          <p:nvPr/>
        </p:nvSpPr>
        <p:spPr>
          <a:xfrm>
            <a:off x="9432664" y="4716713"/>
            <a:ext cx="2658900" cy="402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 u="none" strike="noStrike" cap="none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en-ID" b="1" dirty="0">
                <a:latin typeface="Bookman Old Style" panose="02050604050505020204" pitchFamily="18" charset="0"/>
              </a:rPr>
              <a:t>ANTISIPATORIS</a:t>
            </a:r>
          </a:p>
        </p:txBody>
      </p:sp>
      <p:cxnSp>
        <p:nvCxnSpPr>
          <p:cNvPr id="143" name="Google Shape;4849;p48">
            <a:extLst>
              <a:ext uri="{FF2B5EF4-FFF2-40B4-BE49-F238E27FC236}">
                <a16:creationId xmlns:a16="http://schemas.microsoft.com/office/drawing/2014/main" id="{F1531FBB-3D2F-01A4-1A8D-25A44AAED0BB}"/>
              </a:ext>
            </a:extLst>
          </p:cNvPr>
          <p:cNvCxnSpPr>
            <a:stCxn id="141" idx="1"/>
            <a:endCxn id="140" idx="0"/>
          </p:cNvCxnSpPr>
          <p:nvPr/>
        </p:nvCxnSpPr>
        <p:spPr>
          <a:xfrm flipH="1">
            <a:off x="6398392" y="2921003"/>
            <a:ext cx="888900" cy="179880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4" name="Google Shape;4850;p48">
            <a:extLst>
              <a:ext uri="{FF2B5EF4-FFF2-40B4-BE49-F238E27FC236}">
                <a16:creationId xmlns:a16="http://schemas.microsoft.com/office/drawing/2014/main" id="{74325DD8-F900-CDD0-6D52-B2073D60A1EF}"/>
              </a:ext>
            </a:extLst>
          </p:cNvPr>
          <p:cNvCxnSpPr>
            <a:stCxn id="141" idx="3"/>
            <a:endCxn id="142" idx="0"/>
          </p:cNvCxnSpPr>
          <p:nvPr/>
        </p:nvCxnSpPr>
        <p:spPr>
          <a:xfrm>
            <a:off x="9946192" y="2921003"/>
            <a:ext cx="815922" cy="179571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5" name="Google Shape;4995;p48">
            <a:extLst>
              <a:ext uri="{FF2B5EF4-FFF2-40B4-BE49-F238E27FC236}">
                <a16:creationId xmlns:a16="http://schemas.microsoft.com/office/drawing/2014/main" id="{C0508955-59C7-CAF7-CF5F-01739F886168}"/>
              </a:ext>
            </a:extLst>
          </p:cNvPr>
          <p:cNvCxnSpPr>
            <a:endCxn id="140" idx="0"/>
          </p:cNvCxnSpPr>
          <p:nvPr/>
        </p:nvCxnSpPr>
        <p:spPr>
          <a:xfrm rot="5400000">
            <a:off x="7104356" y="3215023"/>
            <a:ext cx="798617" cy="2210743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6" name="Google Shape;4996;p48">
            <a:extLst>
              <a:ext uri="{FF2B5EF4-FFF2-40B4-BE49-F238E27FC236}">
                <a16:creationId xmlns:a16="http://schemas.microsoft.com/office/drawing/2014/main" id="{103546D6-7A40-983D-1379-3469CBDF4769}"/>
              </a:ext>
            </a:extLst>
          </p:cNvPr>
          <p:cNvCxnSpPr>
            <a:cxnSpLocks/>
            <a:endCxn id="142" idx="0"/>
          </p:cNvCxnSpPr>
          <p:nvPr/>
        </p:nvCxnSpPr>
        <p:spPr>
          <a:xfrm rot="16200000" flipH="1">
            <a:off x="9287761" y="3242359"/>
            <a:ext cx="795627" cy="2153079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147" name="Google Shape;4997;p48">
            <a:extLst>
              <a:ext uri="{FF2B5EF4-FFF2-40B4-BE49-F238E27FC236}">
                <a16:creationId xmlns:a16="http://schemas.microsoft.com/office/drawing/2014/main" id="{E1EABB91-8185-4AB0-C08E-076CDCC1273F}"/>
              </a:ext>
            </a:extLst>
          </p:cNvPr>
          <p:cNvGrpSpPr/>
          <p:nvPr/>
        </p:nvGrpSpPr>
        <p:grpSpPr>
          <a:xfrm rot="-5400000">
            <a:off x="5801208" y="3567851"/>
            <a:ext cx="1194166" cy="505106"/>
            <a:chOff x="2311946" y="2249435"/>
            <a:chExt cx="1032926" cy="436905"/>
          </a:xfrm>
        </p:grpSpPr>
        <p:sp>
          <p:nvSpPr>
            <p:cNvPr id="148" name="Google Shape;4998;p48">
              <a:extLst>
                <a:ext uri="{FF2B5EF4-FFF2-40B4-BE49-F238E27FC236}">
                  <a16:creationId xmlns:a16="http://schemas.microsoft.com/office/drawing/2014/main" id="{F5C29430-8383-51B0-3E5B-FF31B6298EE9}"/>
                </a:ext>
              </a:extLst>
            </p:cNvPr>
            <p:cNvSpPr/>
            <p:nvPr/>
          </p:nvSpPr>
          <p:spPr>
            <a:xfrm>
              <a:off x="2929012" y="2384635"/>
              <a:ext cx="74116" cy="63216"/>
            </a:xfrm>
            <a:custGeom>
              <a:avLst/>
              <a:gdLst/>
              <a:ahLst/>
              <a:cxnLst/>
              <a:rect l="l" t="t" r="r" b="b"/>
              <a:pathLst>
                <a:path w="4413" h="3764" extrusionOk="0">
                  <a:moveTo>
                    <a:pt x="2527" y="1"/>
                  </a:moveTo>
                  <a:cubicBezTo>
                    <a:pt x="2064" y="1"/>
                    <a:pt x="1590" y="173"/>
                    <a:pt x="1206" y="557"/>
                  </a:cubicBezTo>
                  <a:cubicBezTo>
                    <a:pt x="1" y="1739"/>
                    <a:pt x="845" y="3764"/>
                    <a:pt x="2532" y="3764"/>
                  </a:cubicBezTo>
                  <a:cubicBezTo>
                    <a:pt x="3569" y="3764"/>
                    <a:pt x="4413" y="2920"/>
                    <a:pt x="4413" y="1883"/>
                  </a:cubicBezTo>
                  <a:cubicBezTo>
                    <a:pt x="4413" y="744"/>
                    <a:pt x="3490" y="1"/>
                    <a:pt x="252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4999;p48">
              <a:extLst>
                <a:ext uri="{FF2B5EF4-FFF2-40B4-BE49-F238E27FC236}">
                  <a16:creationId xmlns:a16="http://schemas.microsoft.com/office/drawing/2014/main" id="{59F7D619-8476-07FA-F168-0DCE4B507B9D}"/>
                </a:ext>
              </a:extLst>
            </p:cNvPr>
            <p:cNvSpPr/>
            <p:nvPr/>
          </p:nvSpPr>
          <p:spPr>
            <a:xfrm>
              <a:off x="3017286" y="2384635"/>
              <a:ext cx="73713" cy="63216"/>
            </a:xfrm>
            <a:custGeom>
              <a:avLst/>
              <a:gdLst/>
              <a:ahLst/>
              <a:cxnLst/>
              <a:rect l="l" t="t" r="r" b="b"/>
              <a:pathLst>
                <a:path w="4389" h="3764" extrusionOk="0">
                  <a:moveTo>
                    <a:pt x="2503" y="1"/>
                  </a:moveTo>
                  <a:cubicBezTo>
                    <a:pt x="2039" y="1"/>
                    <a:pt x="1566" y="173"/>
                    <a:pt x="1182" y="557"/>
                  </a:cubicBezTo>
                  <a:cubicBezTo>
                    <a:pt x="1" y="1739"/>
                    <a:pt x="844" y="3764"/>
                    <a:pt x="2508" y="3764"/>
                  </a:cubicBezTo>
                  <a:cubicBezTo>
                    <a:pt x="3544" y="3764"/>
                    <a:pt x="4388" y="2920"/>
                    <a:pt x="4388" y="1883"/>
                  </a:cubicBezTo>
                  <a:cubicBezTo>
                    <a:pt x="4388" y="744"/>
                    <a:pt x="3466" y="1"/>
                    <a:pt x="250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5000;p48">
              <a:extLst>
                <a:ext uri="{FF2B5EF4-FFF2-40B4-BE49-F238E27FC236}">
                  <a16:creationId xmlns:a16="http://schemas.microsoft.com/office/drawing/2014/main" id="{4C397984-39F2-13F2-2177-6B5BE478CF12}"/>
                </a:ext>
              </a:extLst>
            </p:cNvPr>
            <p:cNvSpPr/>
            <p:nvPr/>
          </p:nvSpPr>
          <p:spPr>
            <a:xfrm>
              <a:off x="2854106" y="2394242"/>
              <a:ext cx="51443" cy="43902"/>
            </a:xfrm>
            <a:custGeom>
              <a:avLst/>
              <a:gdLst/>
              <a:ahLst/>
              <a:cxnLst/>
              <a:rect l="l" t="t" r="r" b="b"/>
              <a:pathLst>
                <a:path w="3063" h="2614" extrusionOk="0">
                  <a:moveTo>
                    <a:pt x="1738" y="0"/>
                  </a:moveTo>
                  <a:cubicBezTo>
                    <a:pt x="1415" y="0"/>
                    <a:pt x="1086" y="122"/>
                    <a:pt x="821" y="395"/>
                  </a:cubicBezTo>
                  <a:cubicBezTo>
                    <a:pt x="1" y="1215"/>
                    <a:pt x="579" y="2613"/>
                    <a:pt x="1761" y="2613"/>
                  </a:cubicBezTo>
                  <a:cubicBezTo>
                    <a:pt x="2460" y="2613"/>
                    <a:pt x="3063" y="2035"/>
                    <a:pt x="3063" y="1311"/>
                  </a:cubicBezTo>
                  <a:cubicBezTo>
                    <a:pt x="3063" y="529"/>
                    <a:pt x="2413" y="0"/>
                    <a:pt x="173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5001;p48">
              <a:extLst>
                <a:ext uri="{FF2B5EF4-FFF2-40B4-BE49-F238E27FC236}">
                  <a16:creationId xmlns:a16="http://schemas.microsoft.com/office/drawing/2014/main" id="{5B7B1C6E-3BDC-13D3-8E1E-F77F3A44C434}"/>
                </a:ext>
              </a:extLst>
            </p:cNvPr>
            <p:cNvSpPr/>
            <p:nvPr/>
          </p:nvSpPr>
          <p:spPr>
            <a:xfrm>
              <a:off x="2616037" y="2415857"/>
              <a:ext cx="594006" cy="104079"/>
            </a:xfrm>
            <a:custGeom>
              <a:avLst/>
              <a:gdLst/>
              <a:ahLst/>
              <a:cxnLst/>
              <a:rect l="l" t="t" r="r" b="b"/>
              <a:pathLst>
                <a:path w="35368" h="6197" extrusionOk="0">
                  <a:moveTo>
                    <a:pt x="0" y="0"/>
                  </a:moveTo>
                  <a:lnTo>
                    <a:pt x="0" y="6196"/>
                  </a:lnTo>
                  <a:lnTo>
                    <a:pt x="35367" y="6196"/>
                  </a:lnTo>
                  <a:lnTo>
                    <a:pt x="3536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002;p48">
              <a:extLst>
                <a:ext uri="{FF2B5EF4-FFF2-40B4-BE49-F238E27FC236}">
                  <a16:creationId xmlns:a16="http://schemas.microsoft.com/office/drawing/2014/main" id="{C5E9BED3-02DE-44CA-8D25-6CBF1E100EA1}"/>
                </a:ext>
              </a:extLst>
            </p:cNvPr>
            <p:cNvSpPr/>
            <p:nvPr/>
          </p:nvSpPr>
          <p:spPr>
            <a:xfrm>
              <a:off x="2616037" y="2471331"/>
              <a:ext cx="594006" cy="48605"/>
            </a:xfrm>
            <a:custGeom>
              <a:avLst/>
              <a:gdLst/>
              <a:ahLst/>
              <a:cxnLst/>
              <a:rect l="l" t="t" r="r" b="b"/>
              <a:pathLst>
                <a:path w="35368" h="2894" extrusionOk="0">
                  <a:moveTo>
                    <a:pt x="0" y="0"/>
                  </a:moveTo>
                  <a:lnTo>
                    <a:pt x="0" y="2893"/>
                  </a:lnTo>
                  <a:lnTo>
                    <a:pt x="35367" y="2893"/>
                  </a:lnTo>
                  <a:lnTo>
                    <a:pt x="3536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5003;p48">
              <a:extLst>
                <a:ext uri="{FF2B5EF4-FFF2-40B4-BE49-F238E27FC236}">
                  <a16:creationId xmlns:a16="http://schemas.microsoft.com/office/drawing/2014/main" id="{6F942592-7754-C5D2-68FB-866762204CFB}"/>
                </a:ext>
              </a:extLst>
            </p:cNvPr>
            <p:cNvSpPr/>
            <p:nvPr/>
          </p:nvSpPr>
          <p:spPr>
            <a:xfrm>
              <a:off x="2365405" y="2302894"/>
              <a:ext cx="330005" cy="330005"/>
            </a:xfrm>
            <a:custGeom>
              <a:avLst/>
              <a:gdLst/>
              <a:ahLst/>
              <a:cxnLst/>
              <a:rect l="l" t="t" r="r" b="b"/>
              <a:pathLst>
                <a:path w="19649" h="19649" extrusionOk="0">
                  <a:moveTo>
                    <a:pt x="9812" y="0"/>
                  </a:moveTo>
                  <a:cubicBezTo>
                    <a:pt x="4388" y="0"/>
                    <a:pt x="0" y="4388"/>
                    <a:pt x="0" y="9836"/>
                  </a:cubicBezTo>
                  <a:cubicBezTo>
                    <a:pt x="0" y="15261"/>
                    <a:pt x="4388" y="19648"/>
                    <a:pt x="9812" y="19648"/>
                  </a:cubicBezTo>
                  <a:cubicBezTo>
                    <a:pt x="15261" y="19648"/>
                    <a:pt x="19648" y="15261"/>
                    <a:pt x="19648" y="9836"/>
                  </a:cubicBezTo>
                  <a:cubicBezTo>
                    <a:pt x="19648" y="4388"/>
                    <a:pt x="15261" y="0"/>
                    <a:pt x="981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5004;p48">
              <a:extLst>
                <a:ext uri="{FF2B5EF4-FFF2-40B4-BE49-F238E27FC236}">
                  <a16:creationId xmlns:a16="http://schemas.microsoft.com/office/drawing/2014/main" id="{67386054-CF72-209B-385B-37E50FD1D7C6}"/>
                </a:ext>
              </a:extLst>
            </p:cNvPr>
            <p:cNvSpPr/>
            <p:nvPr/>
          </p:nvSpPr>
          <p:spPr>
            <a:xfrm>
              <a:off x="2375516" y="2352137"/>
              <a:ext cx="270500" cy="231368"/>
            </a:xfrm>
            <a:custGeom>
              <a:avLst/>
              <a:gdLst/>
              <a:ahLst/>
              <a:cxnLst/>
              <a:rect l="l" t="t" r="r" b="b"/>
              <a:pathLst>
                <a:path w="16106" h="13776" extrusionOk="0">
                  <a:moveTo>
                    <a:pt x="9168" y="0"/>
                  </a:moveTo>
                  <a:cubicBezTo>
                    <a:pt x="7473" y="0"/>
                    <a:pt x="5745" y="630"/>
                    <a:pt x="4340" y="2034"/>
                  </a:cubicBezTo>
                  <a:cubicBezTo>
                    <a:pt x="1" y="6374"/>
                    <a:pt x="3087" y="13775"/>
                    <a:pt x="9210" y="13775"/>
                  </a:cubicBezTo>
                  <a:cubicBezTo>
                    <a:pt x="13019" y="13775"/>
                    <a:pt x="16105" y="10689"/>
                    <a:pt x="16105" y="6904"/>
                  </a:cubicBezTo>
                  <a:cubicBezTo>
                    <a:pt x="16105" y="2747"/>
                    <a:pt x="12709" y="0"/>
                    <a:pt x="916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005;p48">
              <a:extLst>
                <a:ext uri="{FF2B5EF4-FFF2-40B4-BE49-F238E27FC236}">
                  <a16:creationId xmlns:a16="http://schemas.microsoft.com/office/drawing/2014/main" id="{36215A9D-FE97-2DDC-4B53-060222C2A581}"/>
                </a:ext>
              </a:extLst>
            </p:cNvPr>
            <p:cNvSpPr/>
            <p:nvPr/>
          </p:nvSpPr>
          <p:spPr>
            <a:xfrm>
              <a:off x="2311946" y="2456719"/>
              <a:ext cx="436905" cy="22321"/>
            </a:xfrm>
            <a:custGeom>
              <a:avLst/>
              <a:gdLst/>
              <a:ahLst/>
              <a:cxnLst/>
              <a:rect l="l" t="t" r="r" b="b"/>
              <a:pathLst>
                <a:path w="26014" h="1329" extrusionOk="0">
                  <a:moveTo>
                    <a:pt x="25378" y="1"/>
                  </a:moveTo>
                  <a:cubicBezTo>
                    <a:pt x="25365" y="1"/>
                    <a:pt x="25352" y="1"/>
                    <a:pt x="25339" y="2"/>
                  </a:cubicBezTo>
                  <a:lnTo>
                    <a:pt x="676" y="2"/>
                  </a:lnTo>
                  <a:cubicBezTo>
                    <a:pt x="662" y="1"/>
                    <a:pt x="648" y="1"/>
                    <a:pt x="634" y="1"/>
                  </a:cubicBezTo>
                  <a:cubicBezTo>
                    <a:pt x="270" y="1"/>
                    <a:pt x="1" y="306"/>
                    <a:pt x="1" y="677"/>
                  </a:cubicBezTo>
                  <a:cubicBezTo>
                    <a:pt x="1" y="1039"/>
                    <a:pt x="314" y="1328"/>
                    <a:pt x="676" y="1328"/>
                  </a:cubicBezTo>
                  <a:lnTo>
                    <a:pt x="25339" y="1328"/>
                  </a:lnTo>
                  <a:cubicBezTo>
                    <a:pt x="25700" y="1328"/>
                    <a:pt x="26014" y="1039"/>
                    <a:pt x="26014" y="653"/>
                  </a:cubicBezTo>
                  <a:cubicBezTo>
                    <a:pt x="26014" y="305"/>
                    <a:pt x="25723" y="1"/>
                    <a:pt x="25378" y="1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5006;p48">
              <a:extLst>
                <a:ext uri="{FF2B5EF4-FFF2-40B4-BE49-F238E27FC236}">
                  <a16:creationId xmlns:a16="http://schemas.microsoft.com/office/drawing/2014/main" id="{B15AD4E9-CC66-8018-7A3A-46216DD45C5E}"/>
                </a:ext>
              </a:extLst>
            </p:cNvPr>
            <p:cNvSpPr/>
            <p:nvPr/>
          </p:nvSpPr>
          <p:spPr>
            <a:xfrm>
              <a:off x="2518861" y="2249435"/>
              <a:ext cx="22690" cy="436905"/>
            </a:xfrm>
            <a:custGeom>
              <a:avLst/>
              <a:gdLst/>
              <a:ahLst/>
              <a:cxnLst/>
              <a:rect l="l" t="t" r="r" b="b"/>
              <a:pathLst>
                <a:path w="1351" h="26014" extrusionOk="0">
                  <a:moveTo>
                    <a:pt x="675" y="1"/>
                  </a:moveTo>
                  <a:cubicBezTo>
                    <a:pt x="314" y="1"/>
                    <a:pt x="0" y="314"/>
                    <a:pt x="24" y="676"/>
                  </a:cubicBezTo>
                  <a:lnTo>
                    <a:pt x="24" y="25339"/>
                  </a:lnTo>
                  <a:cubicBezTo>
                    <a:pt x="0" y="25700"/>
                    <a:pt x="314" y="26014"/>
                    <a:pt x="675" y="26014"/>
                  </a:cubicBezTo>
                  <a:cubicBezTo>
                    <a:pt x="1061" y="26014"/>
                    <a:pt x="1350" y="25700"/>
                    <a:pt x="1350" y="25339"/>
                  </a:cubicBezTo>
                  <a:lnTo>
                    <a:pt x="1350" y="676"/>
                  </a:lnTo>
                  <a:cubicBezTo>
                    <a:pt x="1350" y="314"/>
                    <a:pt x="1061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5007;p48">
              <a:extLst>
                <a:ext uri="{FF2B5EF4-FFF2-40B4-BE49-F238E27FC236}">
                  <a16:creationId xmlns:a16="http://schemas.microsoft.com/office/drawing/2014/main" id="{AEECDDB1-7F54-9A1F-E16D-066483C89C2A}"/>
                </a:ext>
              </a:extLst>
            </p:cNvPr>
            <p:cNvSpPr/>
            <p:nvPr/>
          </p:nvSpPr>
          <p:spPr>
            <a:xfrm>
              <a:off x="2371468" y="2310065"/>
              <a:ext cx="317459" cy="315645"/>
            </a:xfrm>
            <a:custGeom>
              <a:avLst/>
              <a:gdLst/>
              <a:ahLst/>
              <a:cxnLst/>
              <a:rect l="l" t="t" r="r" b="b"/>
              <a:pathLst>
                <a:path w="18902" h="18794" extrusionOk="0">
                  <a:moveTo>
                    <a:pt x="18178" y="1"/>
                  </a:moveTo>
                  <a:cubicBezTo>
                    <a:pt x="18004" y="1"/>
                    <a:pt x="17829" y="67"/>
                    <a:pt x="17696" y="200"/>
                  </a:cubicBezTo>
                  <a:lnTo>
                    <a:pt x="266" y="17654"/>
                  </a:lnTo>
                  <a:cubicBezTo>
                    <a:pt x="1" y="17895"/>
                    <a:pt x="1" y="18329"/>
                    <a:pt x="266" y="18595"/>
                  </a:cubicBezTo>
                  <a:cubicBezTo>
                    <a:pt x="399" y="18727"/>
                    <a:pt x="567" y="18793"/>
                    <a:pt x="736" y="18793"/>
                  </a:cubicBezTo>
                  <a:cubicBezTo>
                    <a:pt x="905" y="18793"/>
                    <a:pt x="1074" y="18727"/>
                    <a:pt x="1206" y="18595"/>
                  </a:cubicBezTo>
                  <a:lnTo>
                    <a:pt x="18661" y="1164"/>
                  </a:lnTo>
                  <a:cubicBezTo>
                    <a:pt x="18902" y="899"/>
                    <a:pt x="18902" y="465"/>
                    <a:pt x="18661" y="200"/>
                  </a:cubicBezTo>
                  <a:cubicBezTo>
                    <a:pt x="18528" y="67"/>
                    <a:pt x="18353" y="1"/>
                    <a:pt x="18178" y="1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5008;p48">
              <a:extLst>
                <a:ext uri="{FF2B5EF4-FFF2-40B4-BE49-F238E27FC236}">
                  <a16:creationId xmlns:a16="http://schemas.microsoft.com/office/drawing/2014/main" id="{A6E12971-157E-ECD3-A6D7-22E5FA8C69D6}"/>
                </a:ext>
              </a:extLst>
            </p:cNvPr>
            <p:cNvSpPr/>
            <p:nvPr/>
          </p:nvSpPr>
          <p:spPr>
            <a:xfrm>
              <a:off x="2371468" y="2310065"/>
              <a:ext cx="317459" cy="315645"/>
            </a:xfrm>
            <a:custGeom>
              <a:avLst/>
              <a:gdLst/>
              <a:ahLst/>
              <a:cxnLst/>
              <a:rect l="l" t="t" r="r" b="b"/>
              <a:pathLst>
                <a:path w="18902" h="18794" extrusionOk="0">
                  <a:moveTo>
                    <a:pt x="736" y="1"/>
                  </a:moveTo>
                  <a:cubicBezTo>
                    <a:pt x="567" y="1"/>
                    <a:pt x="399" y="67"/>
                    <a:pt x="266" y="200"/>
                  </a:cubicBezTo>
                  <a:cubicBezTo>
                    <a:pt x="1" y="465"/>
                    <a:pt x="1" y="899"/>
                    <a:pt x="266" y="1164"/>
                  </a:cubicBezTo>
                  <a:lnTo>
                    <a:pt x="17696" y="18595"/>
                  </a:lnTo>
                  <a:cubicBezTo>
                    <a:pt x="17829" y="18727"/>
                    <a:pt x="18004" y="18793"/>
                    <a:pt x="18178" y="18793"/>
                  </a:cubicBezTo>
                  <a:cubicBezTo>
                    <a:pt x="18353" y="18793"/>
                    <a:pt x="18528" y="18727"/>
                    <a:pt x="18661" y="18595"/>
                  </a:cubicBezTo>
                  <a:cubicBezTo>
                    <a:pt x="18902" y="18329"/>
                    <a:pt x="18902" y="17895"/>
                    <a:pt x="18661" y="17654"/>
                  </a:cubicBezTo>
                  <a:lnTo>
                    <a:pt x="1206" y="200"/>
                  </a:lnTo>
                  <a:cubicBezTo>
                    <a:pt x="1074" y="67"/>
                    <a:pt x="905" y="1"/>
                    <a:pt x="736" y="1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5009;p48">
              <a:extLst>
                <a:ext uri="{FF2B5EF4-FFF2-40B4-BE49-F238E27FC236}">
                  <a16:creationId xmlns:a16="http://schemas.microsoft.com/office/drawing/2014/main" id="{F677428C-F4C0-2449-E648-120049B50B75}"/>
                </a:ext>
              </a:extLst>
            </p:cNvPr>
            <p:cNvSpPr/>
            <p:nvPr/>
          </p:nvSpPr>
          <p:spPr>
            <a:xfrm>
              <a:off x="2439085" y="2399415"/>
              <a:ext cx="159553" cy="136711"/>
            </a:xfrm>
            <a:custGeom>
              <a:avLst/>
              <a:gdLst/>
              <a:ahLst/>
              <a:cxnLst/>
              <a:rect l="l" t="t" r="r" b="b"/>
              <a:pathLst>
                <a:path w="9500" h="8140" extrusionOk="0">
                  <a:moveTo>
                    <a:pt x="5397" y="0"/>
                  </a:moveTo>
                  <a:cubicBezTo>
                    <a:pt x="4399" y="0"/>
                    <a:pt x="3382" y="371"/>
                    <a:pt x="2556" y="1196"/>
                  </a:cubicBezTo>
                  <a:cubicBezTo>
                    <a:pt x="1" y="3776"/>
                    <a:pt x="1809" y="8139"/>
                    <a:pt x="5425" y="8139"/>
                  </a:cubicBezTo>
                  <a:cubicBezTo>
                    <a:pt x="7667" y="8139"/>
                    <a:pt x="9500" y="6331"/>
                    <a:pt x="9500" y="4089"/>
                  </a:cubicBezTo>
                  <a:cubicBezTo>
                    <a:pt x="9500" y="1625"/>
                    <a:pt x="7489" y="0"/>
                    <a:pt x="539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5010;p48">
              <a:extLst>
                <a:ext uri="{FF2B5EF4-FFF2-40B4-BE49-F238E27FC236}">
                  <a16:creationId xmlns:a16="http://schemas.microsoft.com/office/drawing/2014/main" id="{047076D3-8FF5-C0FB-1AD5-F65CAA7BA4A7}"/>
                </a:ext>
              </a:extLst>
            </p:cNvPr>
            <p:cNvSpPr/>
            <p:nvPr/>
          </p:nvSpPr>
          <p:spPr>
            <a:xfrm>
              <a:off x="2476739" y="2427613"/>
              <a:ext cx="93968" cy="80566"/>
            </a:xfrm>
            <a:custGeom>
              <a:avLst/>
              <a:gdLst/>
              <a:ahLst/>
              <a:cxnLst/>
              <a:rect l="l" t="t" r="r" b="b"/>
              <a:pathLst>
                <a:path w="5595" h="4797" extrusionOk="0">
                  <a:moveTo>
                    <a:pt x="3191" y="0"/>
                  </a:moveTo>
                  <a:cubicBezTo>
                    <a:pt x="2607" y="0"/>
                    <a:pt x="2009" y="217"/>
                    <a:pt x="1520" y="699"/>
                  </a:cubicBezTo>
                  <a:cubicBezTo>
                    <a:pt x="1" y="2193"/>
                    <a:pt x="1062" y="4773"/>
                    <a:pt x="3183" y="4797"/>
                  </a:cubicBezTo>
                  <a:cubicBezTo>
                    <a:pt x="4509" y="4797"/>
                    <a:pt x="5594" y="3736"/>
                    <a:pt x="5594" y="2410"/>
                  </a:cubicBezTo>
                  <a:cubicBezTo>
                    <a:pt x="5594" y="956"/>
                    <a:pt x="4421" y="0"/>
                    <a:pt x="319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5011;p48">
              <a:extLst>
                <a:ext uri="{FF2B5EF4-FFF2-40B4-BE49-F238E27FC236}">
                  <a16:creationId xmlns:a16="http://schemas.microsoft.com/office/drawing/2014/main" id="{B515FC09-B8A3-9ED1-D73D-81FF7FB52B00}"/>
                </a:ext>
              </a:extLst>
            </p:cNvPr>
            <p:cNvSpPr/>
            <p:nvPr/>
          </p:nvSpPr>
          <p:spPr>
            <a:xfrm>
              <a:off x="2777185" y="2460397"/>
              <a:ext cx="388720" cy="15032"/>
            </a:xfrm>
            <a:custGeom>
              <a:avLst/>
              <a:gdLst/>
              <a:ahLst/>
              <a:cxnLst/>
              <a:rect l="l" t="t" r="r" b="b"/>
              <a:pathLst>
                <a:path w="23145" h="895" extrusionOk="0">
                  <a:moveTo>
                    <a:pt x="458" y="0"/>
                  </a:moveTo>
                  <a:cubicBezTo>
                    <a:pt x="217" y="0"/>
                    <a:pt x="0" y="193"/>
                    <a:pt x="0" y="458"/>
                  </a:cubicBezTo>
                  <a:cubicBezTo>
                    <a:pt x="0" y="687"/>
                    <a:pt x="196" y="894"/>
                    <a:pt x="422" y="894"/>
                  </a:cubicBezTo>
                  <a:cubicBezTo>
                    <a:pt x="434" y="894"/>
                    <a:pt x="446" y="893"/>
                    <a:pt x="458" y="892"/>
                  </a:cubicBezTo>
                  <a:lnTo>
                    <a:pt x="22662" y="892"/>
                  </a:lnTo>
                  <a:cubicBezTo>
                    <a:pt x="22676" y="893"/>
                    <a:pt x="22689" y="894"/>
                    <a:pt x="22702" y="894"/>
                  </a:cubicBezTo>
                  <a:cubicBezTo>
                    <a:pt x="22947" y="894"/>
                    <a:pt x="23121" y="687"/>
                    <a:pt x="23144" y="458"/>
                  </a:cubicBezTo>
                  <a:cubicBezTo>
                    <a:pt x="23144" y="193"/>
                    <a:pt x="22927" y="0"/>
                    <a:pt x="2266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5012;p48">
              <a:extLst>
                <a:ext uri="{FF2B5EF4-FFF2-40B4-BE49-F238E27FC236}">
                  <a16:creationId xmlns:a16="http://schemas.microsoft.com/office/drawing/2014/main" id="{8A7EC306-1491-20DA-8333-D720D4AC608D}"/>
                </a:ext>
              </a:extLst>
            </p:cNvPr>
            <p:cNvSpPr/>
            <p:nvPr/>
          </p:nvSpPr>
          <p:spPr>
            <a:xfrm>
              <a:off x="2954120" y="2450673"/>
              <a:ext cx="34430" cy="34430"/>
            </a:xfrm>
            <a:custGeom>
              <a:avLst/>
              <a:gdLst/>
              <a:ahLst/>
              <a:cxnLst/>
              <a:rect l="l" t="t" r="r" b="b"/>
              <a:pathLst>
                <a:path w="2050" h="2050" extrusionOk="0">
                  <a:moveTo>
                    <a:pt x="1037" y="1"/>
                  </a:moveTo>
                  <a:cubicBezTo>
                    <a:pt x="459" y="1"/>
                    <a:pt x="1" y="459"/>
                    <a:pt x="1" y="1037"/>
                  </a:cubicBezTo>
                  <a:cubicBezTo>
                    <a:pt x="1" y="1592"/>
                    <a:pt x="459" y="2050"/>
                    <a:pt x="1037" y="2050"/>
                  </a:cubicBezTo>
                  <a:cubicBezTo>
                    <a:pt x="1592" y="2050"/>
                    <a:pt x="2050" y="1592"/>
                    <a:pt x="2050" y="1037"/>
                  </a:cubicBezTo>
                  <a:cubicBezTo>
                    <a:pt x="2050" y="459"/>
                    <a:pt x="1592" y="1"/>
                    <a:pt x="103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5013;p48">
              <a:extLst>
                <a:ext uri="{FF2B5EF4-FFF2-40B4-BE49-F238E27FC236}">
                  <a16:creationId xmlns:a16="http://schemas.microsoft.com/office/drawing/2014/main" id="{01AB291D-8F2E-E3D3-8681-D4D645657116}"/>
                </a:ext>
              </a:extLst>
            </p:cNvPr>
            <p:cNvSpPr/>
            <p:nvPr/>
          </p:nvSpPr>
          <p:spPr>
            <a:xfrm>
              <a:off x="3293833" y="2518693"/>
              <a:ext cx="34430" cy="124736"/>
            </a:xfrm>
            <a:custGeom>
              <a:avLst/>
              <a:gdLst/>
              <a:ahLst/>
              <a:cxnLst/>
              <a:rect l="l" t="t" r="r" b="b"/>
              <a:pathLst>
                <a:path w="2050" h="7427" extrusionOk="0">
                  <a:moveTo>
                    <a:pt x="724" y="1"/>
                  </a:moveTo>
                  <a:cubicBezTo>
                    <a:pt x="314" y="1"/>
                    <a:pt x="1" y="314"/>
                    <a:pt x="1" y="724"/>
                  </a:cubicBezTo>
                  <a:lnTo>
                    <a:pt x="1" y="6703"/>
                  </a:lnTo>
                  <a:cubicBezTo>
                    <a:pt x="1" y="7089"/>
                    <a:pt x="314" y="7426"/>
                    <a:pt x="724" y="7426"/>
                  </a:cubicBezTo>
                  <a:lnTo>
                    <a:pt x="1326" y="7426"/>
                  </a:lnTo>
                  <a:cubicBezTo>
                    <a:pt x="1712" y="7426"/>
                    <a:pt x="2050" y="7089"/>
                    <a:pt x="2050" y="6703"/>
                  </a:cubicBezTo>
                  <a:lnTo>
                    <a:pt x="2050" y="724"/>
                  </a:lnTo>
                  <a:cubicBezTo>
                    <a:pt x="2050" y="314"/>
                    <a:pt x="1712" y="1"/>
                    <a:pt x="132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5014;p48">
              <a:extLst>
                <a:ext uri="{FF2B5EF4-FFF2-40B4-BE49-F238E27FC236}">
                  <a16:creationId xmlns:a16="http://schemas.microsoft.com/office/drawing/2014/main" id="{0539509B-B940-17CA-9ED0-EBAC381001D8}"/>
                </a:ext>
              </a:extLst>
            </p:cNvPr>
            <p:cNvSpPr/>
            <p:nvPr/>
          </p:nvSpPr>
          <p:spPr>
            <a:xfrm>
              <a:off x="3191400" y="2518693"/>
              <a:ext cx="34430" cy="124736"/>
            </a:xfrm>
            <a:custGeom>
              <a:avLst/>
              <a:gdLst/>
              <a:ahLst/>
              <a:cxnLst/>
              <a:rect l="l" t="t" r="r" b="b"/>
              <a:pathLst>
                <a:path w="2050" h="7427" extrusionOk="0">
                  <a:moveTo>
                    <a:pt x="723" y="1"/>
                  </a:moveTo>
                  <a:cubicBezTo>
                    <a:pt x="338" y="1"/>
                    <a:pt x="0" y="314"/>
                    <a:pt x="24" y="724"/>
                  </a:cubicBezTo>
                  <a:lnTo>
                    <a:pt x="24" y="6703"/>
                  </a:lnTo>
                  <a:cubicBezTo>
                    <a:pt x="0" y="7089"/>
                    <a:pt x="338" y="7426"/>
                    <a:pt x="723" y="7426"/>
                  </a:cubicBezTo>
                  <a:lnTo>
                    <a:pt x="1326" y="7426"/>
                  </a:lnTo>
                  <a:cubicBezTo>
                    <a:pt x="1736" y="7426"/>
                    <a:pt x="2049" y="7089"/>
                    <a:pt x="2049" y="6703"/>
                  </a:cubicBezTo>
                  <a:lnTo>
                    <a:pt x="2049" y="724"/>
                  </a:lnTo>
                  <a:cubicBezTo>
                    <a:pt x="2049" y="314"/>
                    <a:pt x="1736" y="1"/>
                    <a:pt x="132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5015;p48">
              <a:extLst>
                <a:ext uri="{FF2B5EF4-FFF2-40B4-BE49-F238E27FC236}">
                  <a16:creationId xmlns:a16="http://schemas.microsoft.com/office/drawing/2014/main" id="{0D184A5F-437E-B226-1D77-93F1A7155645}"/>
                </a:ext>
              </a:extLst>
            </p:cNvPr>
            <p:cNvSpPr/>
            <p:nvPr/>
          </p:nvSpPr>
          <p:spPr>
            <a:xfrm>
              <a:off x="3258194" y="2524772"/>
              <a:ext cx="38494" cy="96790"/>
            </a:xfrm>
            <a:custGeom>
              <a:avLst/>
              <a:gdLst/>
              <a:ahLst/>
              <a:cxnLst/>
              <a:rect l="l" t="t" r="r" b="b"/>
              <a:pathLst>
                <a:path w="2292" h="5763" extrusionOk="0">
                  <a:moveTo>
                    <a:pt x="797" y="0"/>
                  </a:moveTo>
                  <a:cubicBezTo>
                    <a:pt x="363" y="0"/>
                    <a:pt x="1" y="242"/>
                    <a:pt x="1" y="555"/>
                  </a:cubicBezTo>
                  <a:lnTo>
                    <a:pt x="1" y="5208"/>
                  </a:lnTo>
                  <a:cubicBezTo>
                    <a:pt x="1" y="5521"/>
                    <a:pt x="363" y="5762"/>
                    <a:pt x="797" y="5762"/>
                  </a:cubicBezTo>
                  <a:lnTo>
                    <a:pt x="1496" y="5762"/>
                  </a:lnTo>
                  <a:cubicBezTo>
                    <a:pt x="1930" y="5762"/>
                    <a:pt x="2291" y="5497"/>
                    <a:pt x="2291" y="5208"/>
                  </a:cubicBezTo>
                  <a:lnTo>
                    <a:pt x="2291" y="555"/>
                  </a:lnTo>
                  <a:cubicBezTo>
                    <a:pt x="2291" y="242"/>
                    <a:pt x="1930" y="0"/>
                    <a:pt x="149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5016;p48">
              <a:extLst>
                <a:ext uri="{FF2B5EF4-FFF2-40B4-BE49-F238E27FC236}">
                  <a16:creationId xmlns:a16="http://schemas.microsoft.com/office/drawing/2014/main" id="{73699A6E-4F17-5898-122A-DC65520DBF1E}"/>
                </a:ext>
              </a:extLst>
            </p:cNvPr>
            <p:cNvSpPr/>
            <p:nvPr/>
          </p:nvSpPr>
          <p:spPr>
            <a:xfrm>
              <a:off x="3223378" y="2524772"/>
              <a:ext cx="38074" cy="96790"/>
            </a:xfrm>
            <a:custGeom>
              <a:avLst/>
              <a:gdLst/>
              <a:ahLst/>
              <a:cxnLst/>
              <a:rect l="l" t="t" r="r" b="b"/>
              <a:pathLst>
                <a:path w="2267" h="5763" extrusionOk="0">
                  <a:moveTo>
                    <a:pt x="796" y="0"/>
                  </a:moveTo>
                  <a:cubicBezTo>
                    <a:pt x="362" y="0"/>
                    <a:pt x="1" y="242"/>
                    <a:pt x="1" y="555"/>
                  </a:cubicBezTo>
                  <a:lnTo>
                    <a:pt x="1" y="5208"/>
                  </a:lnTo>
                  <a:cubicBezTo>
                    <a:pt x="1" y="5521"/>
                    <a:pt x="362" y="5762"/>
                    <a:pt x="796" y="5762"/>
                  </a:cubicBezTo>
                  <a:lnTo>
                    <a:pt x="1471" y="5762"/>
                  </a:lnTo>
                  <a:cubicBezTo>
                    <a:pt x="1929" y="5762"/>
                    <a:pt x="2267" y="5497"/>
                    <a:pt x="2267" y="5208"/>
                  </a:cubicBezTo>
                  <a:lnTo>
                    <a:pt x="2267" y="555"/>
                  </a:lnTo>
                  <a:cubicBezTo>
                    <a:pt x="2267" y="242"/>
                    <a:pt x="1929" y="0"/>
                    <a:pt x="147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017;p48">
              <a:extLst>
                <a:ext uri="{FF2B5EF4-FFF2-40B4-BE49-F238E27FC236}">
                  <a16:creationId xmlns:a16="http://schemas.microsoft.com/office/drawing/2014/main" id="{AE00DB94-328E-BA91-7DA1-44DEA4EB9C30}"/>
                </a:ext>
              </a:extLst>
            </p:cNvPr>
            <p:cNvSpPr/>
            <p:nvPr/>
          </p:nvSpPr>
          <p:spPr>
            <a:xfrm>
              <a:off x="3174790" y="2375347"/>
              <a:ext cx="170083" cy="185484"/>
            </a:xfrm>
            <a:custGeom>
              <a:avLst/>
              <a:gdLst/>
              <a:ahLst/>
              <a:cxnLst/>
              <a:rect l="l" t="t" r="r" b="b"/>
              <a:pathLst>
                <a:path w="10127" h="11044" extrusionOk="0">
                  <a:moveTo>
                    <a:pt x="731" y="0"/>
                  </a:moveTo>
                  <a:cubicBezTo>
                    <a:pt x="340" y="0"/>
                    <a:pt x="24" y="329"/>
                    <a:pt x="1" y="725"/>
                  </a:cubicBezTo>
                  <a:lnTo>
                    <a:pt x="1" y="10320"/>
                  </a:lnTo>
                  <a:cubicBezTo>
                    <a:pt x="25" y="10730"/>
                    <a:pt x="362" y="11043"/>
                    <a:pt x="772" y="11043"/>
                  </a:cubicBezTo>
                  <a:lnTo>
                    <a:pt x="9379" y="11043"/>
                  </a:lnTo>
                  <a:cubicBezTo>
                    <a:pt x="9789" y="11043"/>
                    <a:pt x="10126" y="10730"/>
                    <a:pt x="10126" y="10320"/>
                  </a:cubicBezTo>
                  <a:lnTo>
                    <a:pt x="10126" y="725"/>
                  </a:lnTo>
                  <a:cubicBezTo>
                    <a:pt x="10126" y="329"/>
                    <a:pt x="9811" y="0"/>
                    <a:pt x="9420" y="0"/>
                  </a:cubicBezTo>
                  <a:cubicBezTo>
                    <a:pt x="9406" y="0"/>
                    <a:pt x="9393" y="1"/>
                    <a:pt x="9379" y="1"/>
                  </a:cubicBezTo>
                  <a:lnTo>
                    <a:pt x="772" y="1"/>
                  </a:lnTo>
                  <a:cubicBezTo>
                    <a:pt x="758" y="1"/>
                    <a:pt x="745" y="0"/>
                    <a:pt x="73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5018;p48">
              <a:extLst>
                <a:ext uri="{FF2B5EF4-FFF2-40B4-BE49-F238E27FC236}">
                  <a16:creationId xmlns:a16="http://schemas.microsoft.com/office/drawing/2014/main" id="{B768FB6F-C75B-624D-0DAB-41F45C57BB60}"/>
                </a:ext>
              </a:extLst>
            </p:cNvPr>
            <p:cNvSpPr/>
            <p:nvPr/>
          </p:nvSpPr>
          <p:spPr>
            <a:xfrm>
              <a:off x="3191803" y="2402488"/>
              <a:ext cx="136459" cy="130799"/>
            </a:xfrm>
            <a:custGeom>
              <a:avLst/>
              <a:gdLst/>
              <a:ahLst/>
              <a:cxnLst/>
              <a:rect l="l" t="t" r="r" b="b"/>
              <a:pathLst>
                <a:path w="8125" h="7788" extrusionOk="0">
                  <a:moveTo>
                    <a:pt x="0" y="1"/>
                  </a:moveTo>
                  <a:lnTo>
                    <a:pt x="0" y="7788"/>
                  </a:lnTo>
                  <a:lnTo>
                    <a:pt x="8125" y="7788"/>
                  </a:lnTo>
                  <a:lnTo>
                    <a:pt x="8125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5019;p48">
              <a:extLst>
                <a:ext uri="{FF2B5EF4-FFF2-40B4-BE49-F238E27FC236}">
                  <a16:creationId xmlns:a16="http://schemas.microsoft.com/office/drawing/2014/main" id="{BD36868B-2EE7-BDB5-0C7F-7369DF4E4098}"/>
                </a:ext>
              </a:extLst>
            </p:cNvPr>
            <p:cNvSpPr/>
            <p:nvPr/>
          </p:nvSpPr>
          <p:spPr>
            <a:xfrm>
              <a:off x="3213250" y="2445013"/>
              <a:ext cx="93145" cy="46169"/>
            </a:xfrm>
            <a:custGeom>
              <a:avLst/>
              <a:gdLst/>
              <a:ahLst/>
              <a:cxnLst/>
              <a:rect l="l" t="t" r="r" b="b"/>
              <a:pathLst>
                <a:path w="5546" h="2749" extrusionOk="0">
                  <a:moveTo>
                    <a:pt x="724" y="0"/>
                  </a:moveTo>
                  <a:cubicBezTo>
                    <a:pt x="338" y="0"/>
                    <a:pt x="1" y="313"/>
                    <a:pt x="1" y="723"/>
                  </a:cubicBezTo>
                  <a:lnTo>
                    <a:pt x="1" y="2025"/>
                  </a:lnTo>
                  <a:cubicBezTo>
                    <a:pt x="1" y="2411"/>
                    <a:pt x="338" y="2748"/>
                    <a:pt x="724" y="2748"/>
                  </a:cubicBezTo>
                  <a:lnTo>
                    <a:pt x="4823" y="2748"/>
                  </a:lnTo>
                  <a:cubicBezTo>
                    <a:pt x="5232" y="2748"/>
                    <a:pt x="5546" y="2411"/>
                    <a:pt x="5546" y="2025"/>
                  </a:cubicBezTo>
                  <a:lnTo>
                    <a:pt x="5546" y="723"/>
                  </a:lnTo>
                  <a:cubicBezTo>
                    <a:pt x="5546" y="313"/>
                    <a:pt x="5232" y="0"/>
                    <a:pt x="482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" name="Google Shape;5020;p48">
            <a:extLst>
              <a:ext uri="{FF2B5EF4-FFF2-40B4-BE49-F238E27FC236}">
                <a16:creationId xmlns:a16="http://schemas.microsoft.com/office/drawing/2014/main" id="{44E810BA-619C-0C1B-E819-BD02928027A7}"/>
              </a:ext>
            </a:extLst>
          </p:cNvPr>
          <p:cNvGrpSpPr/>
          <p:nvPr/>
        </p:nvGrpSpPr>
        <p:grpSpPr>
          <a:xfrm rot="-5400000">
            <a:off x="10134720" y="3589259"/>
            <a:ext cx="1239018" cy="459578"/>
            <a:chOff x="4620688" y="1220993"/>
            <a:chExt cx="1239018" cy="459578"/>
          </a:xfrm>
        </p:grpSpPr>
        <p:sp>
          <p:nvSpPr>
            <p:cNvPr id="171" name="Google Shape;5021;p48">
              <a:extLst>
                <a:ext uri="{FF2B5EF4-FFF2-40B4-BE49-F238E27FC236}">
                  <a16:creationId xmlns:a16="http://schemas.microsoft.com/office/drawing/2014/main" id="{C22E1302-2D94-D871-1937-4A6F9B6D32E8}"/>
                </a:ext>
              </a:extLst>
            </p:cNvPr>
            <p:cNvSpPr/>
            <p:nvPr/>
          </p:nvSpPr>
          <p:spPr>
            <a:xfrm>
              <a:off x="4620688" y="1427891"/>
              <a:ext cx="1239018" cy="45817"/>
            </a:xfrm>
            <a:custGeom>
              <a:avLst/>
              <a:gdLst/>
              <a:ahLst/>
              <a:cxnLst/>
              <a:rect l="l" t="t" r="r" b="b"/>
              <a:pathLst>
                <a:path w="73773" h="2728" extrusionOk="0">
                  <a:moveTo>
                    <a:pt x="1473" y="0"/>
                  </a:moveTo>
                  <a:cubicBezTo>
                    <a:pt x="698" y="0"/>
                    <a:pt x="48" y="595"/>
                    <a:pt x="1" y="1375"/>
                  </a:cubicBezTo>
                  <a:cubicBezTo>
                    <a:pt x="47" y="2141"/>
                    <a:pt x="674" y="2728"/>
                    <a:pt x="1430" y="2728"/>
                  </a:cubicBezTo>
                  <a:cubicBezTo>
                    <a:pt x="1460" y="2728"/>
                    <a:pt x="1489" y="2727"/>
                    <a:pt x="1519" y="2725"/>
                  </a:cubicBezTo>
                  <a:lnTo>
                    <a:pt x="72253" y="2725"/>
                  </a:lnTo>
                  <a:cubicBezTo>
                    <a:pt x="72269" y="2726"/>
                    <a:pt x="72284" y="2726"/>
                    <a:pt x="72299" y="2726"/>
                  </a:cubicBezTo>
                  <a:cubicBezTo>
                    <a:pt x="73075" y="2726"/>
                    <a:pt x="73725" y="2132"/>
                    <a:pt x="73772" y="1375"/>
                  </a:cubicBezTo>
                  <a:cubicBezTo>
                    <a:pt x="73701" y="595"/>
                    <a:pt x="73074" y="0"/>
                    <a:pt x="72299" y="0"/>
                  </a:cubicBezTo>
                  <a:cubicBezTo>
                    <a:pt x="72284" y="0"/>
                    <a:pt x="72269" y="0"/>
                    <a:pt x="72253" y="1"/>
                  </a:cubicBezTo>
                  <a:lnTo>
                    <a:pt x="1519" y="1"/>
                  </a:lnTo>
                  <a:cubicBezTo>
                    <a:pt x="1504" y="0"/>
                    <a:pt x="1489" y="0"/>
                    <a:pt x="1473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5022;p48">
              <a:extLst>
                <a:ext uri="{FF2B5EF4-FFF2-40B4-BE49-F238E27FC236}">
                  <a16:creationId xmlns:a16="http://schemas.microsoft.com/office/drawing/2014/main" id="{0ACFAC51-30F0-7CF9-3BC7-6FD8D938C4D1}"/>
                </a:ext>
              </a:extLst>
            </p:cNvPr>
            <p:cNvSpPr/>
            <p:nvPr/>
          </p:nvSpPr>
          <p:spPr>
            <a:xfrm>
              <a:off x="4661181" y="1385786"/>
              <a:ext cx="1158032" cy="129993"/>
            </a:xfrm>
            <a:custGeom>
              <a:avLst/>
              <a:gdLst/>
              <a:ahLst/>
              <a:cxnLst/>
              <a:rect l="l" t="t" r="r" b="b"/>
              <a:pathLst>
                <a:path w="68951" h="7740" extrusionOk="0">
                  <a:moveTo>
                    <a:pt x="0" y="1"/>
                  </a:moveTo>
                  <a:lnTo>
                    <a:pt x="0" y="7739"/>
                  </a:lnTo>
                  <a:lnTo>
                    <a:pt x="68950" y="7739"/>
                  </a:lnTo>
                  <a:lnTo>
                    <a:pt x="68950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5023;p48">
              <a:extLst>
                <a:ext uri="{FF2B5EF4-FFF2-40B4-BE49-F238E27FC236}">
                  <a16:creationId xmlns:a16="http://schemas.microsoft.com/office/drawing/2014/main" id="{AC460FE6-B9BA-EDFC-0BFA-B3849DDBCE45}"/>
                </a:ext>
              </a:extLst>
            </p:cNvPr>
            <p:cNvSpPr/>
            <p:nvPr/>
          </p:nvSpPr>
          <p:spPr>
            <a:xfrm>
              <a:off x="5265700" y="1220993"/>
              <a:ext cx="464432" cy="459578"/>
            </a:xfrm>
            <a:custGeom>
              <a:avLst/>
              <a:gdLst/>
              <a:ahLst/>
              <a:cxnLst/>
              <a:rect l="l" t="t" r="r" b="b"/>
              <a:pathLst>
                <a:path w="27653" h="27364" extrusionOk="0">
                  <a:moveTo>
                    <a:pt x="11861" y="0"/>
                  </a:moveTo>
                  <a:lnTo>
                    <a:pt x="10318" y="1760"/>
                  </a:lnTo>
                  <a:lnTo>
                    <a:pt x="8076" y="1109"/>
                  </a:lnTo>
                  <a:lnTo>
                    <a:pt x="7088" y="3231"/>
                  </a:lnTo>
                  <a:lnTo>
                    <a:pt x="4774" y="3231"/>
                  </a:lnTo>
                  <a:lnTo>
                    <a:pt x="4412" y="5545"/>
                  </a:lnTo>
                  <a:lnTo>
                    <a:pt x="2194" y="6220"/>
                  </a:lnTo>
                  <a:lnTo>
                    <a:pt x="2507" y="8511"/>
                  </a:lnTo>
                  <a:lnTo>
                    <a:pt x="555" y="9788"/>
                  </a:lnTo>
                  <a:lnTo>
                    <a:pt x="1519" y="11910"/>
                  </a:lnTo>
                  <a:lnTo>
                    <a:pt x="0" y="13694"/>
                  </a:lnTo>
                  <a:lnTo>
                    <a:pt x="1519" y="15454"/>
                  </a:lnTo>
                  <a:lnTo>
                    <a:pt x="555" y="17575"/>
                  </a:lnTo>
                  <a:lnTo>
                    <a:pt x="2507" y="18853"/>
                  </a:lnTo>
                  <a:lnTo>
                    <a:pt x="2194" y="21168"/>
                  </a:lnTo>
                  <a:lnTo>
                    <a:pt x="4412" y="21843"/>
                  </a:lnTo>
                  <a:lnTo>
                    <a:pt x="4774" y="24133"/>
                  </a:lnTo>
                  <a:lnTo>
                    <a:pt x="7088" y="24157"/>
                  </a:lnTo>
                  <a:lnTo>
                    <a:pt x="8076" y="26254"/>
                  </a:lnTo>
                  <a:lnTo>
                    <a:pt x="10318" y="25628"/>
                  </a:lnTo>
                  <a:lnTo>
                    <a:pt x="11861" y="27363"/>
                  </a:lnTo>
                  <a:lnTo>
                    <a:pt x="13814" y="26134"/>
                  </a:lnTo>
                  <a:lnTo>
                    <a:pt x="15791" y="27363"/>
                  </a:lnTo>
                  <a:lnTo>
                    <a:pt x="17334" y="25628"/>
                  </a:lnTo>
                  <a:lnTo>
                    <a:pt x="19576" y="26254"/>
                  </a:lnTo>
                  <a:lnTo>
                    <a:pt x="20540" y="24157"/>
                  </a:lnTo>
                  <a:lnTo>
                    <a:pt x="22879" y="24133"/>
                  </a:lnTo>
                  <a:lnTo>
                    <a:pt x="23216" y="21843"/>
                  </a:lnTo>
                  <a:lnTo>
                    <a:pt x="25459" y="21168"/>
                  </a:lnTo>
                  <a:lnTo>
                    <a:pt x="25145" y="18853"/>
                  </a:lnTo>
                  <a:lnTo>
                    <a:pt x="27074" y="17575"/>
                  </a:lnTo>
                  <a:lnTo>
                    <a:pt x="26134" y="15454"/>
                  </a:lnTo>
                  <a:lnTo>
                    <a:pt x="27652" y="13694"/>
                  </a:lnTo>
                  <a:lnTo>
                    <a:pt x="26134" y="11910"/>
                  </a:lnTo>
                  <a:lnTo>
                    <a:pt x="27074" y="9788"/>
                  </a:lnTo>
                  <a:lnTo>
                    <a:pt x="25145" y="8511"/>
                  </a:lnTo>
                  <a:lnTo>
                    <a:pt x="25459" y="6220"/>
                  </a:lnTo>
                  <a:lnTo>
                    <a:pt x="23216" y="5545"/>
                  </a:lnTo>
                  <a:lnTo>
                    <a:pt x="22879" y="3231"/>
                  </a:lnTo>
                  <a:lnTo>
                    <a:pt x="20540" y="3231"/>
                  </a:lnTo>
                  <a:lnTo>
                    <a:pt x="19576" y="1109"/>
                  </a:lnTo>
                  <a:lnTo>
                    <a:pt x="17334" y="1760"/>
                  </a:lnTo>
                  <a:lnTo>
                    <a:pt x="15791" y="0"/>
                  </a:lnTo>
                  <a:lnTo>
                    <a:pt x="13814" y="1254"/>
                  </a:lnTo>
                  <a:lnTo>
                    <a:pt x="11861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5024;p48">
              <a:extLst>
                <a:ext uri="{FF2B5EF4-FFF2-40B4-BE49-F238E27FC236}">
                  <a16:creationId xmlns:a16="http://schemas.microsoft.com/office/drawing/2014/main" id="{584658E1-FFA2-FDFA-B1D5-9D74ECE021AD}"/>
                </a:ext>
              </a:extLst>
            </p:cNvPr>
            <p:cNvSpPr/>
            <p:nvPr/>
          </p:nvSpPr>
          <p:spPr>
            <a:xfrm>
              <a:off x="4750664" y="1220993"/>
              <a:ext cx="464029" cy="459578"/>
            </a:xfrm>
            <a:custGeom>
              <a:avLst/>
              <a:gdLst/>
              <a:ahLst/>
              <a:cxnLst/>
              <a:rect l="l" t="t" r="r" b="b"/>
              <a:pathLst>
                <a:path w="27629" h="27364" extrusionOk="0">
                  <a:moveTo>
                    <a:pt x="11837" y="0"/>
                  </a:moveTo>
                  <a:lnTo>
                    <a:pt x="10295" y="1760"/>
                  </a:lnTo>
                  <a:lnTo>
                    <a:pt x="8077" y="1109"/>
                  </a:lnTo>
                  <a:lnTo>
                    <a:pt x="7088" y="3231"/>
                  </a:lnTo>
                  <a:lnTo>
                    <a:pt x="4750" y="3231"/>
                  </a:lnTo>
                  <a:lnTo>
                    <a:pt x="4412" y="5545"/>
                  </a:lnTo>
                  <a:lnTo>
                    <a:pt x="2194" y="6220"/>
                  </a:lnTo>
                  <a:lnTo>
                    <a:pt x="2483" y="8511"/>
                  </a:lnTo>
                  <a:lnTo>
                    <a:pt x="555" y="9788"/>
                  </a:lnTo>
                  <a:lnTo>
                    <a:pt x="1495" y="11910"/>
                  </a:lnTo>
                  <a:lnTo>
                    <a:pt x="0" y="13694"/>
                  </a:lnTo>
                  <a:lnTo>
                    <a:pt x="1495" y="15454"/>
                  </a:lnTo>
                  <a:lnTo>
                    <a:pt x="555" y="17575"/>
                  </a:lnTo>
                  <a:lnTo>
                    <a:pt x="2483" y="18853"/>
                  </a:lnTo>
                  <a:lnTo>
                    <a:pt x="2194" y="21168"/>
                  </a:lnTo>
                  <a:lnTo>
                    <a:pt x="4412" y="21843"/>
                  </a:lnTo>
                  <a:lnTo>
                    <a:pt x="4750" y="24133"/>
                  </a:lnTo>
                  <a:lnTo>
                    <a:pt x="7088" y="24157"/>
                  </a:lnTo>
                  <a:lnTo>
                    <a:pt x="8077" y="26254"/>
                  </a:lnTo>
                  <a:lnTo>
                    <a:pt x="10295" y="25628"/>
                  </a:lnTo>
                  <a:lnTo>
                    <a:pt x="11837" y="27363"/>
                  </a:lnTo>
                  <a:lnTo>
                    <a:pt x="13814" y="26134"/>
                  </a:lnTo>
                  <a:lnTo>
                    <a:pt x="15767" y="27363"/>
                  </a:lnTo>
                  <a:lnTo>
                    <a:pt x="17310" y="25628"/>
                  </a:lnTo>
                  <a:lnTo>
                    <a:pt x="19552" y="26254"/>
                  </a:lnTo>
                  <a:lnTo>
                    <a:pt x="20541" y="24157"/>
                  </a:lnTo>
                  <a:lnTo>
                    <a:pt x="22855" y="24133"/>
                  </a:lnTo>
                  <a:lnTo>
                    <a:pt x="23217" y="21843"/>
                  </a:lnTo>
                  <a:lnTo>
                    <a:pt x="25435" y="21168"/>
                  </a:lnTo>
                  <a:lnTo>
                    <a:pt x="25121" y="18853"/>
                  </a:lnTo>
                  <a:lnTo>
                    <a:pt x="27074" y="17575"/>
                  </a:lnTo>
                  <a:lnTo>
                    <a:pt x="26134" y="15454"/>
                  </a:lnTo>
                  <a:lnTo>
                    <a:pt x="27628" y="13694"/>
                  </a:lnTo>
                  <a:lnTo>
                    <a:pt x="26134" y="11910"/>
                  </a:lnTo>
                  <a:lnTo>
                    <a:pt x="27074" y="9788"/>
                  </a:lnTo>
                  <a:lnTo>
                    <a:pt x="25121" y="8511"/>
                  </a:lnTo>
                  <a:lnTo>
                    <a:pt x="25435" y="6220"/>
                  </a:lnTo>
                  <a:lnTo>
                    <a:pt x="23217" y="5545"/>
                  </a:lnTo>
                  <a:lnTo>
                    <a:pt x="22855" y="3231"/>
                  </a:lnTo>
                  <a:lnTo>
                    <a:pt x="20541" y="3231"/>
                  </a:lnTo>
                  <a:lnTo>
                    <a:pt x="19552" y="1109"/>
                  </a:lnTo>
                  <a:lnTo>
                    <a:pt x="17310" y="1760"/>
                  </a:lnTo>
                  <a:lnTo>
                    <a:pt x="15767" y="0"/>
                  </a:lnTo>
                  <a:lnTo>
                    <a:pt x="13814" y="1254"/>
                  </a:lnTo>
                  <a:lnTo>
                    <a:pt x="1183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5025;p48">
              <a:extLst>
                <a:ext uri="{FF2B5EF4-FFF2-40B4-BE49-F238E27FC236}">
                  <a16:creationId xmlns:a16="http://schemas.microsoft.com/office/drawing/2014/main" id="{548EA9FA-B61C-C455-FEC1-AC95FB9CD0C6}"/>
                </a:ext>
              </a:extLst>
            </p:cNvPr>
            <p:cNvSpPr/>
            <p:nvPr/>
          </p:nvSpPr>
          <p:spPr>
            <a:xfrm>
              <a:off x="4671711" y="1427891"/>
              <a:ext cx="61235" cy="50939"/>
            </a:xfrm>
            <a:custGeom>
              <a:avLst/>
              <a:gdLst/>
              <a:ahLst/>
              <a:cxnLst/>
              <a:rect l="l" t="t" r="r" b="b"/>
              <a:pathLst>
                <a:path w="3646" h="3033" extrusionOk="0">
                  <a:moveTo>
                    <a:pt x="2095" y="0"/>
                  </a:moveTo>
                  <a:cubicBezTo>
                    <a:pt x="2080" y="0"/>
                    <a:pt x="2065" y="0"/>
                    <a:pt x="2049" y="1"/>
                  </a:cubicBezTo>
                  <a:cubicBezTo>
                    <a:pt x="675" y="1"/>
                    <a:pt x="0" y="1688"/>
                    <a:pt x="1037" y="2629"/>
                  </a:cubicBezTo>
                  <a:cubicBezTo>
                    <a:pt x="1338" y="2908"/>
                    <a:pt x="1695" y="3032"/>
                    <a:pt x="2043" y="3032"/>
                  </a:cubicBezTo>
                  <a:cubicBezTo>
                    <a:pt x="2867" y="3032"/>
                    <a:pt x="3646" y="2340"/>
                    <a:pt x="3544" y="1375"/>
                  </a:cubicBezTo>
                  <a:cubicBezTo>
                    <a:pt x="3497" y="595"/>
                    <a:pt x="2870" y="0"/>
                    <a:pt x="20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5026;p48">
              <a:extLst>
                <a:ext uri="{FF2B5EF4-FFF2-40B4-BE49-F238E27FC236}">
                  <a16:creationId xmlns:a16="http://schemas.microsoft.com/office/drawing/2014/main" id="{C0F3F5B9-552D-BEDF-07F8-81018515C5EF}"/>
                </a:ext>
              </a:extLst>
            </p:cNvPr>
            <p:cNvSpPr/>
            <p:nvPr/>
          </p:nvSpPr>
          <p:spPr>
            <a:xfrm>
              <a:off x="5739823" y="1427891"/>
              <a:ext cx="60966" cy="50939"/>
            </a:xfrm>
            <a:custGeom>
              <a:avLst/>
              <a:gdLst/>
              <a:ahLst/>
              <a:cxnLst/>
              <a:rect l="l" t="t" r="r" b="b"/>
              <a:pathLst>
                <a:path w="3630" h="3033" extrusionOk="0">
                  <a:moveTo>
                    <a:pt x="2095" y="0"/>
                  </a:moveTo>
                  <a:cubicBezTo>
                    <a:pt x="2080" y="0"/>
                    <a:pt x="2065" y="0"/>
                    <a:pt x="2050" y="1"/>
                  </a:cubicBezTo>
                  <a:cubicBezTo>
                    <a:pt x="676" y="1"/>
                    <a:pt x="1" y="1688"/>
                    <a:pt x="1014" y="2629"/>
                  </a:cubicBezTo>
                  <a:cubicBezTo>
                    <a:pt x="1322" y="2908"/>
                    <a:pt x="1681" y="3032"/>
                    <a:pt x="2031" y="3032"/>
                  </a:cubicBezTo>
                  <a:cubicBezTo>
                    <a:pt x="2857" y="3032"/>
                    <a:pt x="3630" y="2340"/>
                    <a:pt x="3545" y="1375"/>
                  </a:cubicBezTo>
                  <a:cubicBezTo>
                    <a:pt x="3498" y="595"/>
                    <a:pt x="2848" y="0"/>
                    <a:pt x="209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5027;p48">
              <a:extLst>
                <a:ext uri="{FF2B5EF4-FFF2-40B4-BE49-F238E27FC236}">
                  <a16:creationId xmlns:a16="http://schemas.microsoft.com/office/drawing/2014/main" id="{F9D873AD-90C2-0050-07DF-DAF89B89B506}"/>
                </a:ext>
              </a:extLst>
            </p:cNvPr>
            <p:cNvSpPr/>
            <p:nvPr/>
          </p:nvSpPr>
          <p:spPr>
            <a:xfrm>
              <a:off x="5089554" y="1364322"/>
              <a:ext cx="300866" cy="173324"/>
            </a:xfrm>
            <a:custGeom>
              <a:avLst/>
              <a:gdLst/>
              <a:ahLst/>
              <a:cxnLst/>
              <a:rect l="l" t="t" r="r" b="b"/>
              <a:pathLst>
                <a:path w="17914" h="10320" extrusionOk="0">
                  <a:moveTo>
                    <a:pt x="3955" y="1"/>
                  </a:moveTo>
                  <a:cubicBezTo>
                    <a:pt x="1785" y="1"/>
                    <a:pt x="1" y="676"/>
                    <a:pt x="1" y="1496"/>
                  </a:cubicBezTo>
                  <a:lnTo>
                    <a:pt x="1" y="8800"/>
                  </a:lnTo>
                  <a:cubicBezTo>
                    <a:pt x="1" y="9644"/>
                    <a:pt x="1785" y="10319"/>
                    <a:pt x="3955" y="10319"/>
                  </a:cubicBezTo>
                  <a:lnTo>
                    <a:pt x="13984" y="10319"/>
                  </a:lnTo>
                  <a:cubicBezTo>
                    <a:pt x="16154" y="10319"/>
                    <a:pt x="17913" y="9644"/>
                    <a:pt x="17913" y="8800"/>
                  </a:cubicBezTo>
                  <a:lnTo>
                    <a:pt x="17913" y="1496"/>
                  </a:lnTo>
                  <a:cubicBezTo>
                    <a:pt x="17913" y="676"/>
                    <a:pt x="16154" y="1"/>
                    <a:pt x="13984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028;p48">
              <a:extLst>
                <a:ext uri="{FF2B5EF4-FFF2-40B4-BE49-F238E27FC236}">
                  <a16:creationId xmlns:a16="http://schemas.microsoft.com/office/drawing/2014/main" id="{C2FEDE94-9DA8-2042-4E8C-8AFA9E10D82B}"/>
                </a:ext>
              </a:extLst>
            </p:cNvPr>
            <p:cNvSpPr/>
            <p:nvPr/>
          </p:nvSpPr>
          <p:spPr>
            <a:xfrm>
              <a:off x="4770499" y="1254197"/>
              <a:ext cx="408975" cy="393473"/>
            </a:xfrm>
            <a:custGeom>
              <a:avLst/>
              <a:gdLst/>
              <a:ahLst/>
              <a:cxnLst/>
              <a:rect l="l" t="t" r="r" b="b"/>
              <a:pathLst>
                <a:path w="24351" h="23428" extrusionOk="0">
                  <a:moveTo>
                    <a:pt x="12633" y="0"/>
                  </a:moveTo>
                  <a:cubicBezTo>
                    <a:pt x="7884" y="0"/>
                    <a:pt x="3617" y="2845"/>
                    <a:pt x="1809" y="7233"/>
                  </a:cubicBezTo>
                  <a:cubicBezTo>
                    <a:pt x="1" y="11596"/>
                    <a:pt x="989" y="16635"/>
                    <a:pt x="4340" y="19986"/>
                  </a:cubicBezTo>
                  <a:cubicBezTo>
                    <a:pt x="6586" y="22232"/>
                    <a:pt x="9590" y="23428"/>
                    <a:pt x="12648" y="23428"/>
                  </a:cubicBezTo>
                  <a:cubicBezTo>
                    <a:pt x="14153" y="23428"/>
                    <a:pt x="15670" y="23138"/>
                    <a:pt x="17118" y="22542"/>
                  </a:cubicBezTo>
                  <a:cubicBezTo>
                    <a:pt x="21481" y="20709"/>
                    <a:pt x="24350" y="16442"/>
                    <a:pt x="24350" y="11717"/>
                  </a:cubicBezTo>
                  <a:cubicBezTo>
                    <a:pt x="24350" y="5232"/>
                    <a:pt x="19094" y="0"/>
                    <a:pt x="1263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029;p48">
              <a:extLst>
                <a:ext uri="{FF2B5EF4-FFF2-40B4-BE49-F238E27FC236}">
                  <a16:creationId xmlns:a16="http://schemas.microsoft.com/office/drawing/2014/main" id="{D7E2F2FF-7BC6-433D-6D35-84BA42CAAA71}"/>
                </a:ext>
              </a:extLst>
            </p:cNvPr>
            <p:cNvSpPr/>
            <p:nvPr/>
          </p:nvSpPr>
          <p:spPr>
            <a:xfrm>
              <a:off x="4974575" y="1295093"/>
              <a:ext cx="16207" cy="311379"/>
            </a:xfrm>
            <a:custGeom>
              <a:avLst/>
              <a:gdLst/>
              <a:ahLst/>
              <a:cxnLst/>
              <a:rect l="l" t="t" r="r" b="b"/>
              <a:pathLst>
                <a:path w="965" h="18540" extrusionOk="0">
                  <a:moveTo>
                    <a:pt x="482" y="0"/>
                  </a:moveTo>
                  <a:cubicBezTo>
                    <a:pt x="217" y="0"/>
                    <a:pt x="0" y="217"/>
                    <a:pt x="0" y="482"/>
                  </a:cubicBezTo>
                  <a:lnTo>
                    <a:pt x="0" y="18057"/>
                  </a:lnTo>
                  <a:cubicBezTo>
                    <a:pt x="0" y="18323"/>
                    <a:pt x="217" y="18540"/>
                    <a:pt x="482" y="18540"/>
                  </a:cubicBezTo>
                  <a:cubicBezTo>
                    <a:pt x="748" y="18540"/>
                    <a:pt x="965" y="18323"/>
                    <a:pt x="965" y="18057"/>
                  </a:cubicBezTo>
                  <a:lnTo>
                    <a:pt x="965" y="482"/>
                  </a:lnTo>
                  <a:cubicBezTo>
                    <a:pt x="965" y="217"/>
                    <a:pt x="748" y="0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030;p48">
              <a:extLst>
                <a:ext uri="{FF2B5EF4-FFF2-40B4-BE49-F238E27FC236}">
                  <a16:creationId xmlns:a16="http://schemas.microsoft.com/office/drawing/2014/main" id="{B8386E05-5725-4C35-5218-DF0E694E1741}"/>
                </a:ext>
              </a:extLst>
            </p:cNvPr>
            <p:cNvSpPr/>
            <p:nvPr/>
          </p:nvSpPr>
          <p:spPr>
            <a:xfrm>
              <a:off x="4826779" y="1442872"/>
              <a:ext cx="311379" cy="15821"/>
            </a:xfrm>
            <a:custGeom>
              <a:avLst/>
              <a:gdLst/>
              <a:ahLst/>
              <a:cxnLst/>
              <a:rect l="l" t="t" r="r" b="b"/>
              <a:pathLst>
                <a:path w="18540" h="942" extrusionOk="0">
                  <a:moveTo>
                    <a:pt x="483" y="1"/>
                  </a:moveTo>
                  <a:cubicBezTo>
                    <a:pt x="218" y="1"/>
                    <a:pt x="1" y="218"/>
                    <a:pt x="25" y="483"/>
                  </a:cubicBezTo>
                  <a:cubicBezTo>
                    <a:pt x="1" y="748"/>
                    <a:pt x="218" y="941"/>
                    <a:pt x="483" y="941"/>
                  </a:cubicBezTo>
                  <a:lnTo>
                    <a:pt x="18058" y="941"/>
                  </a:lnTo>
                  <a:cubicBezTo>
                    <a:pt x="18323" y="941"/>
                    <a:pt x="18540" y="748"/>
                    <a:pt x="18540" y="483"/>
                  </a:cubicBezTo>
                  <a:cubicBezTo>
                    <a:pt x="18540" y="218"/>
                    <a:pt x="18323" y="1"/>
                    <a:pt x="1805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031;p48">
              <a:extLst>
                <a:ext uri="{FF2B5EF4-FFF2-40B4-BE49-F238E27FC236}">
                  <a16:creationId xmlns:a16="http://schemas.microsoft.com/office/drawing/2014/main" id="{DAD681A1-602C-4CC3-E7C1-2DCE692B958D}"/>
                </a:ext>
              </a:extLst>
            </p:cNvPr>
            <p:cNvSpPr/>
            <p:nvPr/>
          </p:nvSpPr>
          <p:spPr>
            <a:xfrm>
              <a:off x="4869304" y="1338407"/>
              <a:ext cx="226346" cy="224751"/>
            </a:xfrm>
            <a:custGeom>
              <a:avLst/>
              <a:gdLst/>
              <a:ahLst/>
              <a:cxnLst/>
              <a:rect l="l" t="t" r="r" b="b"/>
              <a:pathLst>
                <a:path w="13477" h="13382" extrusionOk="0">
                  <a:moveTo>
                    <a:pt x="530" y="1"/>
                  </a:moveTo>
                  <a:cubicBezTo>
                    <a:pt x="410" y="1"/>
                    <a:pt x="289" y="49"/>
                    <a:pt x="193" y="146"/>
                  </a:cubicBezTo>
                  <a:cubicBezTo>
                    <a:pt x="0" y="338"/>
                    <a:pt x="0" y="628"/>
                    <a:pt x="193" y="821"/>
                  </a:cubicBezTo>
                  <a:lnTo>
                    <a:pt x="12633" y="13236"/>
                  </a:lnTo>
                  <a:cubicBezTo>
                    <a:pt x="12717" y="13333"/>
                    <a:pt x="12838" y="13381"/>
                    <a:pt x="12961" y="13381"/>
                  </a:cubicBezTo>
                  <a:cubicBezTo>
                    <a:pt x="13085" y="13381"/>
                    <a:pt x="13211" y="13333"/>
                    <a:pt x="13308" y="13236"/>
                  </a:cubicBezTo>
                  <a:cubicBezTo>
                    <a:pt x="13477" y="13068"/>
                    <a:pt x="13477" y="12754"/>
                    <a:pt x="13308" y="12561"/>
                  </a:cubicBezTo>
                  <a:lnTo>
                    <a:pt x="868" y="146"/>
                  </a:lnTo>
                  <a:cubicBezTo>
                    <a:pt x="772" y="49"/>
                    <a:pt x="651" y="1"/>
                    <a:pt x="53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5032;p48">
              <a:extLst>
                <a:ext uri="{FF2B5EF4-FFF2-40B4-BE49-F238E27FC236}">
                  <a16:creationId xmlns:a16="http://schemas.microsoft.com/office/drawing/2014/main" id="{45DE1ACC-75FB-DAF2-F431-A404403B5E1E}"/>
                </a:ext>
              </a:extLst>
            </p:cNvPr>
            <p:cNvSpPr/>
            <p:nvPr/>
          </p:nvSpPr>
          <p:spPr>
            <a:xfrm>
              <a:off x="4869304" y="1338407"/>
              <a:ext cx="226346" cy="224751"/>
            </a:xfrm>
            <a:custGeom>
              <a:avLst/>
              <a:gdLst/>
              <a:ahLst/>
              <a:cxnLst/>
              <a:rect l="l" t="t" r="r" b="b"/>
              <a:pathLst>
                <a:path w="13477" h="13382" extrusionOk="0">
                  <a:moveTo>
                    <a:pt x="12961" y="1"/>
                  </a:moveTo>
                  <a:cubicBezTo>
                    <a:pt x="12838" y="1"/>
                    <a:pt x="12717" y="49"/>
                    <a:pt x="12633" y="146"/>
                  </a:cubicBezTo>
                  <a:lnTo>
                    <a:pt x="193" y="12561"/>
                  </a:lnTo>
                  <a:cubicBezTo>
                    <a:pt x="0" y="12754"/>
                    <a:pt x="0" y="13044"/>
                    <a:pt x="193" y="13236"/>
                  </a:cubicBezTo>
                  <a:cubicBezTo>
                    <a:pt x="289" y="13333"/>
                    <a:pt x="410" y="13381"/>
                    <a:pt x="530" y="13381"/>
                  </a:cubicBezTo>
                  <a:cubicBezTo>
                    <a:pt x="651" y="13381"/>
                    <a:pt x="772" y="13333"/>
                    <a:pt x="868" y="13236"/>
                  </a:cubicBezTo>
                  <a:lnTo>
                    <a:pt x="13308" y="821"/>
                  </a:lnTo>
                  <a:cubicBezTo>
                    <a:pt x="13477" y="628"/>
                    <a:pt x="13477" y="338"/>
                    <a:pt x="13308" y="146"/>
                  </a:cubicBezTo>
                  <a:cubicBezTo>
                    <a:pt x="13211" y="49"/>
                    <a:pt x="13085" y="1"/>
                    <a:pt x="1296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5033;p48">
              <a:extLst>
                <a:ext uri="{FF2B5EF4-FFF2-40B4-BE49-F238E27FC236}">
                  <a16:creationId xmlns:a16="http://schemas.microsoft.com/office/drawing/2014/main" id="{86517D75-1F90-58B5-D9BE-16D1AFD1A01A}"/>
                </a:ext>
              </a:extLst>
            </p:cNvPr>
            <p:cNvSpPr/>
            <p:nvPr/>
          </p:nvSpPr>
          <p:spPr>
            <a:xfrm>
              <a:off x="4793576" y="1309671"/>
              <a:ext cx="330425" cy="282442"/>
            </a:xfrm>
            <a:custGeom>
              <a:avLst/>
              <a:gdLst/>
              <a:ahLst/>
              <a:cxnLst/>
              <a:rect l="l" t="t" r="r" b="b"/>
              <a:pathLst>
                <a:path w="19674" h="16817" extrusionOk="0">
                  <a:moveTo>
                    <a:pt x="11259" y="0"/>
                  </a:moveTo>
                  <a:cubicBezTo>
                    <a:pt x="3762" y="0"/>
                    <a:pt x="1" y="9065"/>
                    <a:pt x="5305" y="14345"/>
                  </a:cubicBezTo>
                  <a:cubicBezTo>
                    <a:pt x="6919" y="15959"/>
                    <a:pt x="9073" y="16816"/>
                    <a:pt x="11261" y="16816"/>
                  </a:cubicBezTo>
                  <a:cubicBezTo>
                    <a:pt x="12341" y="16816"/>
                    <a:pt x="13430" y="16607"/>
                    <a:pt x="14466" y="16177"/>
                  </a:cubicBezTo>
                  <a:cubicBezTo>
                    <a:pt x="17624" y="14875"/>
                    <a:pt x="19673" y="11813"/>
                    <a:pt x="19673" y="8414"/>
                  </a:cubicBezTo>
                  <a:cubicBezTo>
                    <a:pt x="19673" y="3761"/>
                    <a:pt x="15888" y="0"/>
                    <a:pt x="1125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5034;p48">
              <a:extLst>
                <a:ext uri="{FF2B5EF4-FFF2-40B4-BE49-F238E27FC236}">
                  <a16:creationId xmlns:a16="http://schemas.microsoft.com/office/drawing/2014/main" id="{591B6566-CDD8-EA53-1388-D7ECA435CECE}"/>
                </a:ext>
              </a:extLst>
            </p:cNvPr>
            <p:cNvSpPr/>
            <p:nvPr/>
          </p:nvSpPr>
          <p:spPr>
            <a:xfrm>
              <a:off x="4812201" y="1323426"/>
              <a:ext cx="298027" cy="255183"/>
            </a:xfrm>
            <a:custGeom>
              <a:avLst/>
              <a:gdLst/>
              <a:ahLst/>
              <a:cxnLst/>
              <a:rect l="l" t="t" r="r" b="b"/>
              <a:pathLst>
                <a:path w="17745" h="15194" extrusionOk="0">
                  <a:moveTo>
                    <a:pt x="10150" y="1"/>
                  </a:moveTo>
                  <a:cubicBezTo>
                    <a:pt x="3376" y="1"/>
                    <a:pt x="1" y="8174"/>
                    <a:pt x="4774" y="12947"/>
                  </a:cubicBezTo>
                  <a:cubicBezTo>
                    <a:pt x="6319" y="14500"/>
                    <a:pt x="8222" y="15194"/>
                    <a:pt x="10090" y="15194"/>
                  </a:cubicBezTo>
                  <a:cubicBezTo>
                    <a:pt x="13994" y="15194"/>
                    <a:pt x="17745" y="12161"/>
                    <a:pt x="17745" y="7595"/>
                  </a:cubicBezTo>
                  <a:cubicBezTo>
                    <a:pt x="17745" y="3400"/>
                    <a:pt x="14345" y="1"/>
                    <a:pt x="1015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5035;p48">
              <a:extLst>
                <a:ext uri="{FF2B5EF4-FFF2-40B4-BE49-F238E27FC236}">
                  <a16:creationId xmlns:a16="http://schemas.microsoft.com/office/drawing/2014/main" id="{3661BC9B-0F97-3BAC-78F8-1E5753E6E95A}"/>
                </a:ext>
              </a:extLst>
            </p:cNvPr>
            <p:cNvSpPr/>
            <p:nvPr/>
          </p:nvSpPr>
          <p:spPr>
            <a:xfrm>
              <a:off x="4846211" y="1348938"/>
              <a:ext cx="238506" cy="204059"/>
            </a:xfrm>
            <a:custGeom>
              <a:avLst/>
              <a:gdLst/>
              <a:ahLst/>
              <a:cxnLst/>
              <a:rect l="l" t="t" r="r" b="b"/>
              <a:pathLst>
                <a:path w="14201" h="12150" extrusionOk="0">
                  <a:moveTo>
                    <a:pt x="8125" y="1"/>
                  </a:moveTo>
                  <a:cubicBezTo>
                    <a:pt x="2701" y="1"/>
                    <a:pt x="1" y="6534"/>
                    <a:pt x="3834" y="10367"/>
                  </a:cubicBezTo>
                  <a:cubicBezTo>
                    <a:pt x="5065" y="11598"/>
                    <a:pt x="6583" y="12149"/>
                    <a:pt x="8074" y="12149"/>
                  </a:cubicBezTo>
                  <a:cubicBezTo>
                    <a:pt x="11196" y="12149"/>
                    <a:pt x="14201" y="9731"/>
                    <a:pt x="14201" y="6076"/>
                  </a:cubicBezTo>
                  <a:cubicBezTo>
                    <a:pt x="14201" y="2725"/>
                    <a:pt x="11476" y="1"/>
                    <a:pt x="812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5036;p48">
              <a:extLst>
                <a:ext uri="{FF2B5EF4-FFF2-40B4-BE49-F238E27FC236}">
                  <a16:creationId xmlns:a16="http://schemas.microsoft.com/office/drawing/2014/main" id="{21300EE9-7C7F-87DD-67DA-CE8405D4FEB2}"/>
                </a:ext>
              </a:extLst>
            </p:cNvPr>
            <p:cNvSpPr/>
            <p:nvPr/>
          </p:nvSpPr>
          <p:spPr>
            <a:xfrm>
              <a:off x="4906136" y="1374046"/>
              <a:ext cx="153473" cy="153473"/>
            </a:xfrm>
            <a:custGeom>
              <a:avLst/>
              <a:gdLst/>
              <a:ahLst/>
              <a:cxnLst/>
              <a:rect l="l" t="t" r="r" b="b"/>
              <a:pathLst>
                <a:path w="9138" h="9138" fill="none" extrusionOk="0">
                  <a:moveTo>
                    <a:pt x="5232" y="386"/>
                  </a:moveTo>
                  <a:cubicBezTo>
                    <a:pt x="7547" y="748"/>
                    <a:pt x="9138" y="2942"/>
                    <a:pt x="8752" y="5256"/>
                  </a:cubicBezTo>
                  <a:cubicBezTo>
                    <a:pt x="8391" y="7570"/>
                    <a:pt x="6197" y="9138"/>
                    <a:pt x="3882" y="8776"/>
                  </a:cubicBezTo>
                  <a:cubicBezTo>
                    <a:pt x="1568" y="8390"/>
                    <a:pt x="1" y="6220"/>
                    <a:pt x="363" y="3906"/>
                  </a:cubicBezTo>
                  <a:cubicBezTo>
                    <a:pt x="748" y="1592"/>
                    <a:pt x="2918" y="0"/>
                    <a:pt x="5232" y="386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5037;p48">
              <a:extLst>
                <a:ext uri="{FF2B5EF4-FFF2-40B4-BE49-F238E27FC236}">
                  <a16:creationId xmlns:a16="http://schemas.microsoft.com/office/drawing/2014/main" id="{F0C6EF39-AAA1-830B-B2E9-3D64971FB5BD}"/>
                </a:ext>
              </a:extLst>
            </p:cNvPr>
            <p:cNvSpPr/>
            <p:nvPr/>
          </p:nvSpPr>
          <p:spPr>
            <a:xfrm>
              <a:off x="4915860" y="1400767"/>
              <a:ext cx="116624" cy="117028"/>
            </a:xfrm>
            <a:custGeom>
              <a:avLst/>
              <a:gdLst/>
              <a:ahLst/>
              <a:cxnLst/>
              <a:rect l="l" t="t" r="r" b="b"/>
              <a:pathLst>
                <a:path w="6944" h="6968" fill="none" extrusionOk="0">
                  <a:moveTo>
                    <a:pt x="6944" y="2990"/>
                  </a:moveTo>
                  <a:cubicBezTo>
                    <a:pt x="6944" y="5642"/>
                    <a:pt x="3737" y="6968"/>
                    <a:pt x="1881" y="5087"/>
                  </a:cubicBezTo>
                  <a:cubicBezTo>
                    <a:pt x="1" y="3207"/>
                    <a:pt x="1326" y="1"/>
                    <a:pt x="3978" y="1"/>
                  </a:cubicBezTo>
                  <a:cubicBezTo>
                    <a:pt x="5618" y="1"/>
                    <a:pt x="6944" y="1327"/>
                    <a:pt x="6944" y="299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5038;p48">
              <a:extLst>
                <a:ext uri="{FF2B5EF4-FFF2-40B4-BE49-F238E27FC236}">
                  <a16:creationId xmlns:a16="http://schemas.microsoft.com/office/drawing/2014/main" id="{3B81829E-A5C0-E952-18BA-FEA2865CD27F}"/>
                </a:ext>
              </a:extLst>
            </p:cNvPr>
            <p:cNvSpPr/>
            <p:nvPr/>
          </p:nvSpPr>
          <p:spPr>
            <a:xfrm>
              <a:off x="4896025" y="1379303"/>
              <a:ext cx="95564" cy="81657"/>
            </a:xfrm>
            <a:custGeom>
              <a:avLst/>
              <a:gdLst/>
              <a:ahLst/>
              <a:cxnLst/>
              <a:rect l="l" t="t" r="r" b="b"/>
              <a:pathLst>
                <a:path w="5690" h="4862" extrusionOk="0">
                  <a:moveTo>
                    <a:pt x="3255" y="1"/>
                  </a:moveTo>
                  <a:cubicBezTo>
                    <a:pt x="1085" y="1"/>
                    <a:pt x="0" y="2629"/>
                    <a:pt x="1543" y="4147"/>
                  </a:cubicBezTo>
                  <a:cubicBezTo>
                    <a:pt x="2036" y="4640"/>
                    <a:pt x="2645" y="4861"/>
                    <a:pt x="3244" y="4861"/>
                  </a:cubicBezTo>
                  <a:cubicBezTo>
                    <a:pt x="4490" y="4861"/>
                    <a:pt x="5690" y="3902"/>
                    <a:pt x="5690" y="2436"/>
                  </a:cubicBezTo>
                  <a:cubicBezTo>
                    <a:pt x="5690" y="1086"/>
                    <a:pt x="4605" y="1"/>
                    <a:pt x="325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5039;p48">
              <a:extLst>
                <a:ext uri="{FF2B5EF4-FFF2-40B4-BE49-F238E27FC236}">
                  <a16:creationId xmlns:a16="http://schemas.microsoft.com/office/drawing/2014/main" id="{0C5E2C96-5ACF-46EA-78AB-467AB9C8E74A}"/>
                </a:ext>
              </a:extLst>
            </p:cNvPr>
            <p:cNvSpPr/>
            <p:nvPr/>
          </p:nvSpPr>
          <p:spPr>
            <a:xfrm>
              <a:off x="5285535" y="1254197"/>
              <a:ext cx="408958" cy="393473"/>
            </a:xfrm>
            <a:custGeom>
              <a:avLst/>
              <a:gdLst/>
              <a:ahLst/>
              <a:cxnLst/>
              <a:rect l="l" t="t" r="r" b="b"/>
              <a:pathLst>
                <a:path w="24350" h="23428" extrusionOk="0">
                  <a:moveTo>
                    <a:pt x="12633" y="0"/>
                  </a:moveTo>
                  <a:cubicBezTo>
                    <a:pt x="7908" y="0"/>
                    <a:pt x="3641" y="2845"/>
                    <a:pt x="1809" y="7233"/>
                  </a:cubicBezTo>
                  <a:cubicBezTo>
                    <a:pt x="0" y="11596"/>
                    <a:pt x="1013" y="16635"/>
                    <a:pt x="4364" y="19986"/>
                  </a:cubicBezTo>
                  <a:cubicBezTo>
                    <a:pt x="6610" y="22232"/>
                    <a:pt x="9614" y="23428"/>
                    <a:pt x="12664" y="23428"/>
                  </a:cubicBezTo>
                  <a:cubicBezTo>
                    <a:pt x="14166" y="23428"/>
                    <a:pt x="15678" y="23138"/>
                    <a:pt x="17117" y="22542"/>
                  </a:cubicBezTo>
                  <a:cubicBezTo>
                    <a:pt x="21505" y="20709"/>
                    <a:pt x="24350" y="16442"/>
                    <a:pt x="24350" y="11717"/>
                  </a:cubicBezTo>
                  <a:cubicBezTo>
                    <a:pt x="24350" y="5232"/>
                    <a:pt x="19118" y="0"/>
                    <a:pt x="1263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5040;p48">
              <a:extLst>
                <a:ext uri="{FF2B5EF4-FFF2-40B4-BE49-F238E27FC236}">
                  <a16:creationId xmlns:a16="http://schemas.microsoft.com/office/drawing/2014/main" id="{F90BB58F-7F7B-A285-9D1A-671FE448063B}"/>
                </a:ext>
              </a:extLst>
            </p:cNvPr>
            <p:cNvSpPr/>
            <p:nvPr/>
          </p:nvSpPr>
          <p:spPr>
            <a:xfrm>
              <a:off x="5489611" y="1295093"/>
              <a:ext cx="16207" cy="311379"/>
            </a:xfrm>
            <a:custGeom>
              <a:avLst/>
              <a:gdLst/>
              <a:ahLst/>
              <a:cxnLst/>
              <a:rect l="l" t="t" r="r" b="b"/>
              <a:pathLst>
                <a:path w="965" h="18540" extrusionOk="0">
                  <a:moveTo>
                    <a:pt x="482" y="0"/>
                  </a:moveTo>
                  <a:cubicBezTo>
                    <a:pt x="217" y="0"/>
                    <a:pt x="0" y="217"/>
                    <a:pt x="0" y="482"/>
                  </a:cubicBezTo>
                  <a:lnTo>
                    <a:pt x="0" y="18057"/>
                  </a:lnTo>
                  <a:cubicBezTo>
                    <a:pt x="0" y="18323"/>
                    <a:pt x="217" y="18540"/>
                    <a:pt x="482" y="18540"/>
                  </a:cubicBezTo>
                  <a:cubicBezTo>
                    <a:pt x="747" y="18540"/>
                    <a:pt x="964" y="18323"/>
                    <a:pt x="964" y="18057"/>
                  </a:cubicBezTo>
                  <a:lnTo>
                    <a:pt x="964" y="482"/>
                  </a:lnTo>
                  <a:cubicBezTo>
                    <a:pt x="964" y="217"/>
                    <a:pt x="747" y="0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5041;p48">
              <a:extLst>
                <a:ext uri="{FF2B5EF4-FFF2-40B4-BE49-F238E27FC236}">
                  <a16:creationId xmlns:a16="http://schemas.microsoft.com/office/drawing/2014/main" id="{112721B0-A821-8E68-0158-F93825DB9077}"/>
                </a:ext>
              </a:extLst>
            </p:cNvPr>
            <p:cNvSpPr/>
            <p:nvPr/>
          </p:nvSpPr>
          <p:spPr>
            <a:xfrm>
              <a:off x="5342218" y="1442872"/>
              <a:ext cx="311379" cy="15821"/>
            </a:xfrm>
            <a:custGeom>
              <a:avLst/>
              <a:gdLst/>
              <a:ahLst/>
              <a:cxnLst/>
              <a:rect l="l" t="t" r="r" b="b"/>
              <a:pathLst>
                <a:path w="18540" h="942" extrusionOk="0">
                  <a:moveTo>
                    <a:pt x="483" y="1"/>
                  </a:moveTo>
                  <a:cubicBezTo>
                    <a:pt x="218" y="1"/>
                    <a:pt x="1" y="218"/>
                    <a:pt x="1" y="483"/>
                  </a:cubicBezTo>
                  <a:cubicBezTo>
                    <a:pt x="1" y="748"/>
                    <a:pt x="218" y="941"/>
                    <a:pt x="483" y="941"/>
                  </a:cubicBezTo>
                  <a:lnTo>
                    <a:pt x="18058" y="941"/>
                  </a:lnTo>
                  <a:cubicBezTo>
                    <a:pt x="18323" y="941"/>
                    <a:pt x="18540" y="748"/>
                    <a:pt x="18540" y="483"/>
                  </a:cubicBezTo>
                  <a:cubicBezTo>
                    <a:pt x="18540" y="218"/>
                    <a:pt x="18323" y="1"/>
                    <a:pt x="1805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5042;p48">
              <a:extLst>
                <a:ext uri="{FF2B5EF4-FFF2-40B4-BE49-F238E27FC236}">
                  <a16:creationId xmlns:a16="http://schemas.microsoft.com/office/drawing/2014/main" id="{572835E3-ECDB-77C8-C056-FDB0757C9577}"/>
                </a:ext>
              </a:extLst>
            </p:cNvPr>
            <p:cNvSpPr/>
            <p:nvPr/>
          </p:nvSpPr>
          <p:spPr>
            <a:xfrm>
              <a:off x="5384726" y="1338407"/>
              <a:ext cx="226363" cy="224751"/>
            </a:xfrm>
            <a:custGeom>
              <a:avLst/>
              <a:gdLst/>
              <a:ahLst/>
              <a:cxnLst/>
              <a:rect l="l" t="t" r="r" b="b"/>
              <a:pathLst>
                <a:path w="13478" h="13382" extrusionOk="0">
                  <a:moveTo>
                    <a:pt x="522" y="1"/>
                  </a:moveTo>
                  <a:cubicBezTo>
                    <a:pt x="399" y="1"/>
                    <a:pt x="278" y="49"/>
                    <a:pt x="194" y="146"/>
                  </a:cubicBezTo>
                  <a:cubicBezTo>
                    <a:pt x="1" y="338"/>
                    <a:pt x="1" y="628"/>
                    <a:pt x="194" y="821"/>
                  </a:cubicBezTo>
                  <a:lnTo>
                    <a:pt x="12610" y="13236"/>
                  </a:lnTo>
                  <a:cubicBezTo>
                    <a:pt x="12706" y="13333"/>
                    <a:pt x="12827" y="13381"/>
                    <a:pt x="12947" y="13381"/>
                  </a:cubicBezTo>
                  <a:cubicBezTo>
                    <a:pt x="13068" y="13381"/>
                    <a:pt x="13188" y="13333"/>
                    <a:pt x="13285" y="13236"/>
                  </a:cubicBezTo>
                  <a:cubicBezTo>
                    <a:pt x="13478" y="13068"/>
                    <a:pt x="13478" y="12754"/>
                    <a:pt x="13285" y="12561"/>
                  </a:cubicBezTo>
                  <a:lnTo>
                    <a:pt x="869" y="146"/>
                  </a:lnTo>
                  <a:cubicBezTo>
                    <a:pt x="772" y="49"/>
                    <a:pt x="646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5043;p48">
              <a:extLst>
                <a:ext uri="{FF2B5EF4-FFF2-40B4-BE49-F238E27FC236}">
                  <a16:creationId xmlns:a16="http://schemas.microsoft.com/office/drawing/2014/main" id="{BE3AE4D1-CA2B-1337-D2C2-9783A12A27A9}"/>
                </a:ext>
              </a:extLst>
            </p:cNvPr>
            <p:cNvSpPr/>
            <p:nvPr/>
          </p:nvSpPr>
          <p:spPr>
            <a:xfrm>
              <a:off x="5384726" y="1338407"/>
              <a:ext cx="225960" cy="224751"/>
            </a:xfrm>
            <a:custGeom>
              <a:avLst/>
              <a:gdLst/>
              <a:ahLst/>
              <a:cxnLst/>
              <a:rect l="l" t="t" r="r" b="b"/>
              <a:pathLst>
                <a:path w="13454" h="13382" extrusionOk="0">
                  <a:moveTo>
                    <a:pt x="12938" y="1"/>
                  </a:moveTo>
                  <a:cubicBezTo>
                    <a:pt x="12815" y="1"/>
                    <a:pt x="12694" y="49"/>
                    <a:pt x="12610" y="146"/>
                  </a:cubicBezTo>
                  <a:lnTo>
                    <a:pt x="194" y="12561"/>
                  </a:lnTo>
                  <a:cubicBezTo>
                    <a:pt x="1" y="12754"/>
                    <a:pt x="1" y="13044"/>
                    <a:pt x="194" y="13236"/>
                  </a:cubicBezTo>
                  <a:cubicBezTo>
                    <a:pt x="278" y="13333"/>
                    <a:pt x="399" y="13381"/>
                    <a:pt x="522" y="13381"/>
                  </a:cubicBezTo>
                  <a:cubicBezTo>
                    <a:pt x="646" y="13381"/>
                    <a:pt x="772" y="13333"/>
                    <a:pt x="869" y="13236"/>
                  </a:cubicBezTo>
                  <a:lnTo>
                    <a:pt x="13285" y="821"/>
                  </a:lnTo>
                  <a:cubicBezTo>
                    <a:pt x="13453" y="628"/>
                    <a:pt x="13453" y="338"/>
                    <a:pt x="13285" y="146"/>
                  </a:cubicBezTo>
                  <a:cubicBezTo>
                    <a:pt x="13188" y="49"/>
                    <a:pt x="13062" y="1"/>
                    <a:pt x="1293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5044;p48">
              <a:extLst>
                <a:ext uri="{FF2B5EF4-FFF2-40B4-BE49-F238E27FC236}">
                  <a16:creationId xmlns:a16="http://schemas.microsoft.com/office/drawing/2014/main" id="{A6A47292-27A6-8BBB-FD8C-6D0953D027A3}"/>
                </a:ext>
              </a:extLst>
            </p:cNvPr>
            <p:cNvSpPr/>
            <p:nvPr/>
          </p:nvSpPr>
          <p:spPr>
            <a:xfrm>
              <a:off x="5309014" y="1309671"/>
              <a:ext cx="330005" cy="282442"/>
            </a:xfrm>
            <a:custGeom>
              <a:avLst/>
              <a:gdLst/>
              <a:ahLst/>
              <a:cxnLst/>
              <a:rect l="l" t="t" r="r" b="b"/>
              <a:pathLst>
                <a:path w="19649" h="16817" extrusionOk="0">
                  <a:moveTo>
                    <a:pt x="11235" y="0"/>
                  </a:moveTo>
                  <a:cubicBezTo>
                    <a:pt x="3762" y="0"/>
                    <a:pt x="1" y="9065"/>
                    <a:pt x="5305" y="14345"/>
                  </a:cubicBezTo>
                  <a:cubicBezTo>
                    <a:pt x="6902" y="15959"/>
                    <a:pt x="9051" y="16816"/>
                    <a:pt x="11245" y="16816"/>
                  </a:cubicBezTo>
                  <a:cubicBezTo>
                    <a:pt x="12328" y="16816"/>
                    <a:pt x="13422" y="16607"/>
                    <a:pt x="14466" y="16177"/>
                  </a:cubicBezTo>
                  <a:cubicBezTo>
                    <a:pt x="17600" y="14875"/>
                    <a:pt x="19649" y="11813"/>
                    <a:pt x="19649" y="8414"/>
                  </a:cubicBezTo>
                  <a:cubicBezTo>
                    <a:pt x="19649" y="3761"/>
                    <a:pt x="15888" y="0"/>
                    <a:pt x="112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5045;p48">
              <a:extLst>
                <a:ext uri="{FF2B5EF4-FFF2-40B4-BE49-F238E27FC236}">
                  <a16:creationId xmlns:a16="http://schemas.microsoft.com/office/drawing/2014/main" id="{381A15A3-2F7E-829C-467B-FE18D29CCAC5}"/>
                </a:ext>
              </a:extLst>
            </p:cNvPr>
            <p:cNvSpPr/>
            <p:nvPr/>
          </p:nvSpPr>
          <p:spPr>
            <a:xfrm>
              <a:off x="5327237" y="1323426"/>
              <a:ext cx="298027" cy="255183"/>
            </a:xfrm>
            <a:custGeom>
              <a:avLst/>
              <a:gdLst/>
              <a:ahLst/>
              <a:cxnLst/>
              <a:rect l="l" t="t" r="r" b="b"/>
              <a:pathLst>
                <a:path w="17745" h="15194" extrusionOk="0">
                  <a:moveTo>
                    <a:pt x="10150" y="1"/>
                  </a:moveTo>
                  <a:cubicBezTo>
                    <a:pt x="3400" y="1"/>
                    <a:pt x="1" y="8174"/>
                    <a:pt x="4798" y="12947"/>
                  </a:cubicBezTo>
                  <a:cubicBezTo>
                    <a:pt x="6343" y="14500"/>
                    <a:pt x="8243" y="15194"/>
                    <a:pt x="10108" y="15194"/>
                  </a:cubicBezTo>
                  <a:cubicBezTo>
                    <a:pt x="14005" y="15194"/>
                    <a:pt x="17744" y="12161"/>
                    <a:pt x="17744" y="7595"/>
                  </a:cubicBezTo>
                  <a:cubicBezTo>
                    <a:pt x="17744" y="3400"/>
                    <a:pt x="14345" y="1"/>
                    <a:pt x="1015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5046;p48">
              <a:extLst>
                <a:ext uri="{FF2B5EF4-FFF2-40B4-BE49-F238E27FC236}">
                  <a16:creationId xmlns:a16="http://schemas.microsoft.com/office/drawing/2014/main" id="{F67D34E0-F792-3B5A-795F-93546064C7B5}"/>
                </a:ext>
              </a:extLst>
            </p:cNvPr>
            <p:cNvSpPr/>
            <p:nvPr/>
          </p:nvSpPr>
          <p:spPr>
            <a:xfrm>
              <a:off x="5361247" y="1348938"/>
              <a:ext cx="238506" cy="204059"/>
            </a:xfrm>
            <a:custGeom>
              <a:avLst/>
              <a:gdLst/>
              <a:ahLst/>
              <a:cxnLst/>
              <a:rect l="l" t="t" r="r" b="b"/>
              <a:pathLst>
                <a:path w="14201" h="12150" extrusionOk="0">
                  <a:moveTo>
                    <a:pt x="8125" y="1"/>
                  </a:moveTo>
                  <a:cubicBezTo>
                    <a:pt x="2725" y="1"/>
                    <a:pt x="1" y="6534"/>
                    <a:pt x="3834" y="10367"/>
                  </a:cubicBezTo>
                  <a:cubicBezTo>
                    <a:pt x="5073" y="11598"/>
                    <a:pt x="6593" y="12149"/>
                    <a:pt x="8084" y="12149"/>
                  </a:cubicBezTo>
                  <a:cubicBezTo>
                    <a:pt x="11207" y="12149"/>
                    <a:pt x="14200" y="9731"/>
                    <a:pt x="14200" y="6076"/>
                  </a:cubicBezTo>
                  <a:cubicBezTo>
                    <a:pt x="14200" y="2725"/>
                    <a:pt x="11476" y="1"/>
                    <a:pt x="812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5047;p48">
              <a:extLst>
                <a:ext uri="{FF2B5EF4-FFF2-40B4-BE49-F238E27FC236}">
                  <a16:creationId xmlns:a16="http://schemas.microsoft.com/office/drawing/2014/main" id="{8A5E2C34-F950-3EFF-15A8-EB3521E8C086}"/>
                </a:ext>
              </a:extLst>
            </p:cNvPr>
            <p:cNvSpPr/>
            <p:nvPr/>
          </p:nvSpPr>
          <p:spPr>
            <a:xfrm>
              <a:off x="5402143" y="1379303"/>
              <a:ext cx="167245" cy="167245"/>
            </a:xfrm>
            <a:custGeom>
              <a:avLst/>
              <a:gdLst/>
              <a:ahLst/>
              <a:cxnLst/>
              <a:rect l="l" t="t" r="r" b="b"/>
              <a:pathLst>
                <a:path w="9958" h="9958" fill="none" extrusionOk="0">
                  <a:moveTo>
                    <a:pt x="9957" y="4268"/>
                  </a:moveTo>
                  <a:cubicBezTo>
                    <a:pt x="9957" y="8053"/>
                    <a:pt x="5377" y="9958"/>
                    <a:pt x="2701" y="7282"/>
                  </a:cubicBezTo>
                  <a:cubicBezTo>
                    <a:pt x="1" y="4581"/>
                    <a:pt x="1905" y="1"/>
                    <a:pt x="5690" y="1"/>
                  </a:cubicBezTo>
                  <a:cubicBezTo>
                    <a:pt x="8053" y="1"/>
                    <a:pt x="9957" y="1905"/>
                    <a:pt x="9957" y="4268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5048;p48">
              <a:extLst>
                <a:ext uri="{FF2B5EF4-FFF2-40B4-BE49-F238E27FC236}">
                  <a16:creationId xmlns:a16="http://schemas.microsoft.com/office/drawing/2014/main" id="{4E2FF8E6-F458-6377-8188-FFFA83FF161D}"/>
                </a:ext>
              </a:extLst>
            </p:cNvPr>
            <p:cNvSpPr/>
            <p:nvPr/>
          </p:nvSpPr>
          <p:spPr>
            <a:xfrm>
              <a:off x="5430896" y="1400767"/>
              <a:ext cx="117028" cy="117028"/>
            </a:xfrm>
            <a:custGeom>
              <a:avLst/>
              <a:gdLst/>
              <a:ahLst/>
              <a:cxnLst/>
              <a:rect l="l" t="t" r="r" b="b"/>
              <a:pathLst>
                <a:path w="6968" h="6968" fill="none" extrusionOk="0">
                  <a:moveTo>
                    <a:pt x="6968" y="2990"/>
                  </a:moveTo>
                  <a:cubicBezTo>
                    <a:pt x="6968" y="5642"/>
                    <a:pt x="3761" y="6968"/>
                    <a:pt x="1881" y="5087"/>
                  </a:cubicBezTo>
                  <a:cubicBezTo>
                    <a:pt x="0" y="3207"/>
                    <a:pt x="1326" y="1"/>
                    <a:pt x="3978" y="1"/>
                  </a:cubicBezTo>
                  <a:cubicBezTo>
                    <a:pt x="5618" y="1"/>
                    <a:pt x="6968" y="1327"/>
                    <a:pt x="6968" y="299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5049;p48">
              <a:extLst>
                <a:ext uri="{FF2B5EF4-FFF2-40B4-BE49-F238E27FC236}">
                  <a16:creationId xmlns:a16="http://schemas.microsoft.com/office/drawing/2014/main" id="{12D699F2-1A70-73E0-77B1-B6A4CA49EE9F}"/>
                </a:ext>
              </a:extLst>
            </p:cNvPr>
            <p:cNvSpPr/>
            <p:nvPr/>
          </p:nvSpPr>
          <p:spPr>
            <a:xfrm>
              <a:off x="5411464" y="1379303"/>
              <a:ext cx="95160" cy="81657"/>
            </a:xfrm>
            <a:custGeom>
              <a:avLst/>
              <a:gdLst/>
              <a:ahLst/>
              <a:cxnLst/>
              <a:rect l="l" t="t" r="r" b="b"/>
              <a:pathLst>
                <a:path w="5666" h="4862" extrusionOk="0">
                  <a:moveTo>
                    <a:pt x="3255" y="1"/>
                  </a:moveTo>
                  <a:cubicBezTo>
                    <a:pt x="1085" y="1"/>
                    <a:pt x="0" y="2629"/>
                    <a:pt x="1519" y="4147"/>
                  </a:cubicBezTo>
                  <a:cubicBezTo>
                    <a:pt x="2019" y="4640"/>
                    <a:pt x="2632" y="4861"/>
                    <a:pt x="3230" y="4861"/>
                  </a:cubicBezTo>
                  <a:cubicBezTo>
                    <a:pt x="4477" y="4861"/>
                    <a:pt x="5666" y="3902"/>
                    <a:pt x="5666" y="2436"/>
                  </a:cubicBezTo>
                  <a:cubicBezTo>
                    <a:pt x="5666" y="1086"/>
                    <a:pt x="4581" y="1"/>
                    <a:pt x="325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5050;p48">
              <a:extLst>
                <a:ext uri="{FF2B5EF4-FFF2-40B4-BE49-F238E27FC236}">
                  <a16:creationId xmlns:a16="http://schemas.microsoft.com/office/drawing/2014/main" id="{219294D3-5163-B015-91BF-F7C6D032BD2B}"/>
                </a:ext>
              </a:extLst>
            </p:cNvPr>
            <p:cNvSpPr/>
            <p:nvPr/>
          </p:nvSpPr>
          <p:spPr>
            <a:xfrm>
              <a:off x="5221160" y="1341649"/>
              <a:ext cx="38074" cy="218671"/>
            </a:xfrm>
            <a:custGeom>
              <a:avLst/>
              <a:gdLst/>
              <a:ahLst/>
              <a:cxnLst/>
              <a:rect l="l" t="t" r="r" b="b"/>
              <a:pathLst>
                <a:path w="2267" h="13020" extrusionOk="0">
                  <a:moveTo>
                    <a:pt x="1133" y="1"/>
                  </a:moveTo>
                  <a:cubicBezTo>
                    <a:pt x="482" y="49"/>
                    <a:pt x="0" y="603"/>
                    <a:pt x="48" y="1254"/>
                  </a:cubicBezTo>
                  <a:lnTo>
                    <a:pt x="48" y="11766"/>
                  </a:lnTo>
                  <a:cubicBezTo>
                    <a:pt x="0" y="12392"/>
                    <a:pt x="482" y="12971"/>
                    <a:pt x="1133" y="13019"/>
                  </a:cubicBezTo>
                  <a:cubicBezTo>
                    <a:pt x="1784" y="12971"/>
                    <a:pt x="2266" y="12392"/>
                    <a:pt x="2218" y="11766"/>
                  </a:cubicBezTo>
                  <a:lnTo>
                    <a:pt x="2218" y="1254"/>
                  </a:lnTo>
                  <a:cubicBezTo>
                    <a:pt x="2266" y="603"/>
                    <a:pt x="1784" y="49"/>
                    <a:pt x="1133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5051;p48">
              <a:extLst>
                <a:ext uri="{FF2B5EF4-FFF2-40B4-BE49-F238E27FC236}">
                  <a16:creationId xmlns:a16="http://schemas.microsoft.com/office/drawing/2014/main" id="{9540D562-C0C0-53D5-1E97-5CE370D6BD7A}"/>
                </a:ext>
              </a:extLst>
            </p:cNvPr>
            <p:cNvSpPr/>
            <p:nvPr/>
          </p:nvSpPr>
          <p:spPr>
            <a:xfrm>
              <a:off x="5199292" y="1341649"/>
              <a:ext cx="27141" cy="218671"/>
            </a:xfrm>
            <a:custGeom>
              <a:avLst/>
              <a:gdLst/>
              <a:ahLst/>
              <a:cxnLst/>
              <a:rect l="l" t="t" r="r" b="b"/>
              <a:pathLst>
                <a:path w="1616" h="13020" extrusionOk="0">
                  <a:moveTo>
                    <a:pt x="820" y="1"/>
                  </a:moveTo>
                  <a:cubicBezTo>
                    <a:pt x="362" y="1"/>
                    <a:pt x="0" y="555"/>
                    <a:pt x="0" y="1254"/>
                  </a:cubicBezTo>
                  <a:lnTo>
                    <a:pt x="0" y="11766"/>
                  </a:lnTo>
                  <a:cubicBezTo>
                    <a:pt x="0" y="12441"/>
                    <a:pt x="362" y="13019"/>
                    <a:pt x="820" y="13019"/>
                  </a:cubicBezTo>
                  <a:cubicBezTo>
                    <a:pt x="1254" y="13019"/>
                    <a:pt x="1616" y="12441"/>
                    <a:pt x="1616" y="11766"/>
                  </a:cubicBezTo>
                  <a:lnTo>
                    <a:pt x="1616" y="1254"/>
                  </a:lnTo>
                  <a:cubicBezTo>
                    <a:pt x="1616" y="555"/>
                    <a:pt x="1254" y="1"/>
                    <a:pt x="820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7" name="Google Shape;5052;p48">
              <a:extLst>
                <a:ext uri="{FF2B5EF4-FFF2-40B4-BE49-F238E27FC236}">
                  <a16:creationId xmlns:a16="http://schemas.microsoft.com/office/drawing/2014/main" id="{2A41E8AF-0655-9051-C4AD-2DB4AE8093FA}"/>
                </a:ext>
              </a:extLst>
            </p:cNvPr>
            <p:cNvSpPr/>
            <p:nvPr/>
          </p:nvSpPr>
          <p:spPr>
            <a:xfrm>
              <a:off x="5253943" y="1341649"/>
              <a:ext cx="27158" cy="218671"/>
            </a:xfrm>
            <a:custGeom>
              <a:avLst/>
              <a:gdLst/>
              <a:ahLst/>
              <a:cxnLst/>
              <a:rect l="l" t="t" r="r" b="b"/>
              <a:pathLst>
                <a:path w="1617" h="13020" extrusionOk="0">
                  <a:moveTo>
                    <a:pt x="821" y="1"/>
                  </a:moveTo>
                  <a:cubicBezTo>
                    <a:pt x="363" y="1"/>
                    <a:pt x="1" y="555"/>
                    <a:pt x="1" y="1254"/>
                  </a:cubicBezTo>
                  <a:lnTo>
                    <a:pt x="1" y="11766"/>
                  </a:lnTo>
                  <a:cubicBezTo>
                    <a:pt x="1" y="12441"/>
                    <a:pt x="363" y="13019"/>
                    <a:pt x="821" y="13019"/>
                  </a:cubicBezTo>
                  <a:cubicBezTo>
                    <a:pt x="1255" y="13019"/>
                    <a:pt x="1616" y="12441"/>
                    <a:pt x="1616" y="11766"/>
                  </a:cubicBezTo>
                  <a:lnTo>
                    <a:pt x="1616" y="1254"/>
                  </a:lnTo>
                  <a:cubicBezTo>
                    <a:pt x="1616" y="555"/>
                    <a:pt x="1255" y="1"/>
                    <a:pt x="82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" name="TextBox 202">
            <a:extLst>
              <a:ext uri="{FF2B5EF4-FFF2-40B4-BE49-F238E27FC236}">
                <a16:creationId xmlns:a16="http://schemas.microsoft.com/office/drawing/2014/main" id="{05CDAF34-12AB-5E24-FE6E-5BB116E527E2}"/>
              </a:ext>
            </a:extLst>
          </p:cNvPr>
          <p:cNvSpPr txBox="1"/>
          <p:nvPr/>
        </p:nvSpPr>
        <p:spPr>
          <a:xfrm>
            <a:off x="7160841" y="3103901"/>
            <a:ext cx="292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-apple-system"/>
              </a:rPr>
              <a:t>S</a:t>
            </a:r>
            <a:r>
              <a:rPr lang="en-ID" dirty="0" err="1">
                <a:latin typeface="-apple-system"/>
              </a:rPr>
              <a:t>esuai</a:t>
            </a:r>
            <a:r>
              <a:rPr lang="en-ID" dirty="0">
                <a:latin typeface="-apple-system"/>
              </a:rPr>
              <a:t> </a:t>
            </a:r>
            <a:r>
              <a:rPr lang="en-ID" dirty="0" err="1">
                <a:latin typeface="-apple-system"/>
              </a:rPr>
              <a:t>peraturan</a:t>
            </a:r>
            <a:r>
              <a:rPr lang="en-ID" dirty="0">
                <a:latin typeface="-apple-system"/>
              </a:rPr>
              <a:t> </a:t>
            </a:r>
            <a:r>
              <a:rPr lang="en-ID" dirty="0" err="1">
                <a:latin typeface="-apple-system"/>
              </a:rPr>
              <a:t>kurikulum</a:t>
            </a:r>
            <a:r>
              <a:rPr lang="en-ID" dirty="0">
                <a:latin typeface="-apple-system"/>
              </a:rPr>
              <a:t> yang </a:t>
            </a:r>
            <a:r>
              <a:rPr lang="en-ID" dirty="0" err="1">
                <a:latin typeface="-apple-system"/>
              </a:rPr>
              <a:t>berlaku</a:t>
            </a:r>
            <a:r>
              <a:rPr lang="en-ID" dirty="0">
                <a:latin typeface="-apple-system"/>
              </a:rPr>
              <a:t>.</a:t>
            </a:r>
            <a:endParaRPr lang="en-ID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E044E34-F1B4-80D9-8BA7-230DA048B40E}"/>
              </a:ext>
            </a:extLst>
          </p:cNvPr>
          <p:cNvSpPr txBox="1"/>
          <p:nvPr/>
        </p:nvSpPr>
        <p:spPr>
          <a:xfrm>
            <a:off x="4980008" y="5112769"/>
            <a:ext cx="292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latin typeface="-apple-system"/>
              </a:rPr>
              <a:t>M</a:t>
            </a:r>
            <a:r>
              <a:rPr lang="en-ID" b="0" i="0" dirty="0" err="1">
                <a:effectLst/>
                <a:latin typeface="-apple-system"/>
              </a:rPr>
              <a:t>enunjukkan</a:t>
            </a:r>
            <a:r>
              <a:rPr lang="en-ID" b="0" i="0" dirty="0">
                <a:effectLst/>
                <a:latin typeface="-apple-system"/>
              </a:rPr>
              <a:t> </a:t>
            </a:r>
            <a:r>
              <a:rPr lang="en-ID" b="0" i="0" dirty="0" err="1">
                <a:effectLst/>
                <a:latin typeface="-apple-system"/>
              </a:rPr>
              <a:t>perkembangan</a:t>
            </a:r>
            <a:r>
              <a:rPr lang="en-ID" b="0" i="0" dirty="0">
                <a:effectLst/>
                <a:latin typeface="-apple-system"/>
              </a:rPr>
              <a:t> yang </a:t>
            </a:r>
            <a:r>
              <a:rPr lang="en-ID" b="0" i="0" dirty="0" err="1">
                <a:effectLst/>
                <a:latin typeface="-apple-system"/>
              </a:rPr>
              <a:t>positif</a:t>
            </a:r>
            <a:r>
              <a:rPr lang="en-ID" b="0" i="0" dirty="0">
                <a:effectLst/>
                <a:latin typeface="-apple-system"/>
              </a:rPr>
              <a:t> dan </a:t>
            </a:r>
            <a:r>
              <a:rPr lang="en-ID" b="0" i="0" dirty="0" err="1">
                <a:effectLst/>
                <a:latin typeface="-apple-system"/>
              </a:rPr>
              <a:t>meningkat</a:t>
            </a:r>
            <a:r>
              <a:rPr lang="en-ID" b="0" i="0" dirty="0">
                <a:effectLst/>
                <a:latin typeface="-apple-system"/>
              </a:rPr>
              <a:t>.</a:t>
            </a:r>
            <a:endParaRPr lang="en-ID" dirty="0"/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ECFFA05D-F9FC-6204-E603-DEB6E10244DB}"/>
              </a:ext>
            </a:extLst>
          </p:cNvPr>
          <p:cNvSpPr txBox="1"/>
          <p:nvPr/>
        </p:nvSpPr>
        <p:spPr>
          <a:xfrm>
            <a:off x="9315609" y="5095948"/>
            <a:ext cx="292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err="1">
                <a:latin typeface="-apple-system"/>
              </a:rPr>
              <a:t>Dapat</a:t>
            </a:r>
            <a:r>
              <a:rPr lang="en-ID" dirty="0">
                <a:latin typeface="-apple-system"/>
              </a:rPr>
              <a:t> </a:t>
            </a:r>
            <a:r>
              <a:rPr lang="en-ID" dirty="0" err="1">
                <a:latin typeface="-apple-system"/>
              </a:rPr>
              <a:t>beradaptasi</a:t>
            </a:r>
            <a:r>
              <a:rPr lang="en-ID" dirty="0">
                <a:latin typeface="-apple-system"/>
              </a:rPr>
              <a:t> </a:t>
            </a:r>
            <a:r>
              <a:rPr lang="en-ID" dirty="0" err="1">
                <a:latin typeface="-apple-system"/>
              </a:rPr>
              <a:t>dengan</a:t>
            </a:r>
            <a:r>
              <a:rPr lang="en-ID" dirty="0">
                <a:latin typeface="-apple-system"/>
              </a:rPr>
              <a:t> </a:t>
            </a:r>
            <a:r>
              <a:rPr lang="en-ID" dirty="0" err="1">
                <a:latin typeface="-apple-system"/>
              </a:rPr>
              <a:t>perubahan</a:t>
            </a:r>
            <a:r>
              <a:rPr lang="en-ID" dirty="0">
                <a:latin typeface="-apple-system"/>
              </a:rPr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4087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8" grpId="0" animBg="1"/>
      <p:bldP spid="140" grpId="0" animBg="1"/>
      <p:bldP spid="141" grpId="0" animBg="1"/>
      <p:bldP spid="142" grpId="0" animBg="1"/>
      <p:bldP spid="203" grpId="0"/>
      <p:bldP spid="204" grpId="0"/>
      <p:bldP spid="2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871D-B15E-C971-7C85-0AF173E3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10" y="1362269"/>
            <a:ext cx="3287563" cy="1269886"/>
          </a:xfrm>
        </p:spPr>
        <p:txBody>
          <a:bodyPr/>
          <a:lstStyle/>
          <a:p>
            <a:r>
              <a:rPr lang="en-US" dirty="0"/>
              <a:t>FUTURISTIC EDUCATION</a:t>
            </a:r>
          </a:p>
        </p:txBody>
      </p:sp>
      <p:pic>
        <p:nvPicPr>
          <p:cNvPr id="5" name="Picture Placeholder 52" descr="Hanging lightbulbs">
            <a:extLst>
              <a:ext uri="{FF2B5EF4-FFF2-40B4-BE49-F238E27FC236}">
                <a16:creationId xmlns:a16="http://schemas.microsoft.com/office/drawing/2014/main" id="{F2B2501C-600C-11B3-1ECD-912D988906A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r="16"/>
          <a:stretch/>
        </p:blipFill>
        <p:spPr>
          <a:xfrm>
            <a:off x="7035282" y="0"/>
            <a:ext cx="5156718" cy="6858000"/>
          </a:xfr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52E8A55-59E4-26EE-63F9-04DB52D35946}"/>
              </a:ext>
            </a:extLst>
          </p:cNvPr>
          <p:cNvSpPr txBox="1">
            <a:spLocks/>
          </p:cNvSpPr>
          <p:nvPr/>
        </p:nvSpPr>
        <p:spPr>
          <a:xfrm>
            <a:off x="575310" y="3159346"/>
            <a:ext cx="6459972" cy="259250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Bookman Old Style" panose="02050604050505020204" pitchFamily="18" charset="0"/>
              </a:rPr>
              <a:t>Pembelajaran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berbasis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ketrampilan</a:t>
            </a:r>
            <a:endParaRPr lang="en-US" sz="2400" b="1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Bookman Old Style" panose="02050604050505020204" pitchFamily="18" charset="0"/>
              </a:rPr>
              <a:t>Belajar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dengan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gembira</a:t>
            </a:r>
            <a:endParaRPr lang="en-US" sz="2400" b="1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Bookman Old Style" panose="02050604050505020204" pitchFamily="18" charset="0"/>
              </a:rPr>
              <a:t>Pola </a:t>
            </a:r>
            <a:r>
              <a:rPr lang="en-US" sz="2400" b="1" dirty="0" err="1">
                <a:latin typeface="Bookman Old Style" panose="02050604050505020204" pitchFamily="18" charset="0"/>
              </a:rPr>
              <a:t>Belajar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fleksibel</a:t>
            </a:r>
            <a:endParaRPr lang="en-US" sz="2400" b="1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Bookman Old Style" panose="02050604050505020204" pitchFamily="18" charset="0"/>
              </a:rPr>
              <a:t>Pengukuran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kinerja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siswa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berfokus</a:t>
            </a:r>
            <a:r>
              <a:rPr lang="en-US" sz="2400" b="1" dirty="0">
                <a:latin typeface="Bookman Old Style" panose="02050604050505020204" pitchFamily="18" charset="0"/>
              </a:rPr>
              <a:t> pada </a:t>
            </a:r>
            <a:r>
              <a:rPr lang="en-US" sz="2400" b="1" dirty="0" err="1">
                <a:latin typeface="Bookman Old Style" panose="02050604050505020204" pitchFamily="18" charset="0"/>
              </a:rPr>
              <a:t>perkembangan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anak</a:t>
            </a:r>
            <a:endParaRPr lang="en-US" sz="2400" b="1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Bookman Old Style" panose="02050604050505020204" pitchFamily="18" charset="0"/>
              </a:rPr>
              <a:t>Para guru </a:t>
            </a:r>
            <a:r>
              <a:rPr lang="en-US" sz="2400" b="1" dirty="0" err="1">
                <a:latin typeface="Bookman Old Style" panose="02050604050505020204" pitchFamily="18" charset="0"/>
              </a:rPr>
              <a:t>fokus</a:t>
            </a:r>
            <a:r>
              <a:rPr lang="en-US" sz="2400" b="1" dirty="0">
                <a:latin typeface="Bookman Old Style" panose="02050604050505020204" pitchFamily="18" charset="0"/>
              </a:rPr>
              <a:t> pada </a:t>
            </a:r>
            <a:r>
              <a:rPr lang="en-US" sz="2400" b="1" dirty="0" err="1">
                <a:latin typeface="Bookman Old Style" panose="02050604050505020204" pitchFamily="18" charset="0"/>
              </a:rPr>
              <a:t>potensi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kekuatan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siswa</a:t>
            </a:r>
            <a:endParaRPr lang="en-US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6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CE8F0-62C9-D88E-4B2D-72A293D15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FA9F7-419B-5847-3B92-86503265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02" y="1996751"/>
            <a:ext cx="5063490" cy="822016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4400" b="1" dirty="0">
                <a:latin typeface="Amasis MT Pro Black" panose="02040A04050005020304" pitchFamily="18" charset="0"/>
              </a:rPr>
              <a:t>How To Do It?</a:t>
            </a:r>
          </a:p>
        </p:txBody>
      </p:sp>
      <p:pic>
        <p:nvPicPr>
          <p:cNvPr id="5" name="Picture Placeholder 52" descr="Hanging lightbulbs">
            <a:extLst>
              <a:ext uri="{FF2B5EF4-FFF2-40B4-BE49-F238E27FC236}">
                <a16:creationId xmlns:a16="http://schemas.microsoft.com/office/drawing/2014/main" id="{26267110-D9AC-7A89-6543-D2262C1897D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r="16"/>
          <a:stretch/>
        </p:blipFill>
        <p:spPr>
          <a:xfrm>
            <a:off x="7035282" y="0"/>
            <a:ext cx="5156718" cy="6858000"/>
          </a:xfrm>
        </p:spPr>
      </p:pic>
      <p:sp>
        <p:nvSpPr>
          <p:cNvPr id="3" name="Google Shape;3922;p42">
            <a:extLst>
              <a:ext uri="{FF2B5EF4-FFF2-40B4-BE49-F238E27FC236}">
                <a16:creationId xmlns:a16="http://schemas.microsoft.com/office/drawing/2014/main" id="{0AEA5868-C031-F5A5-E4C4-6BC9C989603E}"/>
              </a:ext>
            </a:extLst>
          </p:cNvPr>
          <p:cNvSpPr txBox="1">
            <a:spLocks/>
          </p:cNvSpPr>
          <p:nvPr/>
        </p:nvSpPr>
        <p:spPr>
          <a:xfrm>
            <a:off x="491335" y="2351315"/>
            <a:ext cx="6387489" cy="370245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en-GB" b="1" dirty="0">
              <a:latin typeface="Amasis MT Pro Black" panose="02040A040500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b="1" dirty="0"/>
              <a:t>Experiential learning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b="1" dirty="0"/>
              <a:t>Holistic Development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b="1" dirty="0"/>
              <a:t>Futuristic approach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b="1" dirty="0"/>
              <a:t>Life skills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b="1" dirty="0"/>
              <a:t>Co-curricular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596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4428;p46">
            <a:extLst>
              <a:ext uri="{FF2B5EF4-FFF2-40B4-BE49-F238E27FC236}">
                <a16:creationId xmlns:a16="http://schemas.microsoft.com/office/drawing/2014/main" id="{701130C1-E915-294C-994E-45CA287CF1BF}"/>
              </a:ext>
            </a:extLst>
          </p:cNvPr>
          <p:cNvSpPr txBox="1">
            <a:spLocks/>
          </p:cNvSpPr>
          <p:nvPr/>
        </p:nvSpPr>
        <p:spPr>
          <a:xfrm>
            <a:off x="1704871" y="4911646"/>
            <a:ext cx="6410190" cy="13347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 indent="0">
              <a:buNone/>
            </a:pPr>
            <a:r>
              <a:rPr lang="en-US" sz="2400" b="1" dirty="0">
                <a:latin typeface="Bookman Old Style" panose="02050604050505020204" pitchFamily="18" charset="0"/>
              </a:rPr>
              <a:t>Kurang </a:t>
            </a:r>
            <a:r>
              <a:rPr lang="en-US" sz="2400" b="1" dirty="0" err="1">
                <a:latin typeface="Bookman Old Style" panose="02050604050505020204" pitchFamily="18" charset="0"/>
              </a:rPr>
              <a:t>cukupnya</a:t>
            </a:r>
            <a:r>
              <a:rPr lang="en-US" sz="2400" b="1" dirty="0">
                <a:latin typeface="Bookman Old Style" panose="02050604050505020204" pitchFamily="18" charset="0"/>
              </a:rPr>
              <a:t> space and time </a:t>
            </a:r>
            <a:r>
              <a:rPr lang="en-US" sz="2400" b="1" dirty="0" err="1">
                <a:latin typeface="Bookman Old Style" panose="02050604050505020204" pitchFamily="18" charset="0"/>
              </a:rPr>
              <a:t>untuk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bersama-sama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mengimplementasikan</a:t>
            </a:r>
            <a:r>
              <a:rPr lang="en-US" sz="2400" b="1" dirty="0">
                <a:latin typeface="Bookman Old Style" panose="02050604050505020204" pitchFamily="18" charset="0"/>
              </a:rPr>
              <a:t> program yang </a:t>
            </a:r>
            <a:r>
              <a:rPr lang="en-US" sz="2400" b="1" dirty="0" err="1">
                <a:latin typeface="Bookman Old Style" panose="02050604050505020204" pitchFamily="18" charset="0"/>
              </a:rPr>
              <a:t>dirancang</a:t>
            </a:r>
            <a:r>
              <a:rPr lang="en-US" sz="2400" b="1" dirty="0">
                <a:latin typeface="Bookman Old Style" panose="02050604050505020204" pitchFamily="18" charset="0"/>
              </a:rPr>
              <a:t>.</a:t>
            </a:r>
            <a:endParaRPr lang="en-ID" sz="2400" b="1" dirty="0">
              <a:latin typeface="Bookman Old Style" panose="02050604050505020204" pitchFamily="18" charset="0"/>
            </a:endParaRPr>
          </a:p>
        </p:txBody>
      </p:sp>
      <p:sp>
        <p:nvSpPr>
          <p:cNvPr id="151" name="Google Shape;4429;p46">
            <a:extLst>
              <a:ext uri="{FF2B5EF4-FFF2-40B4-BE49-F238E27FC236}">
                <a16:creationId xmlns:a16="http://schemas.microsoft.com/office/drawing/2014/main" id="{8102940D-F7CC-A74D-1038-4023553BD2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7966" y="1127962"/>
            <a:ext cx="7704000" cy="5285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KONDISI SMANTA SAAT INI</a:t>
            </a:r>
            <a:endParaRPr dirty="0"/>
          </a:p>
        </p:txBody>
      </p:sp>
      <p:sp>
        <p:nvSpPr>
          <p:cNvPr id="152" name="Google Shape;4431;p46">
            <a:extLst>
              <a:ext uri="{FF2B5EF4-FFF2-40B4-BE49-F238E27FC236}">
                <a16:creationId xmlns:a16="http://schemas.microsoft.com/office/drawing/2014/main" id="{B35DA1F1-D4D3-A664-B561-80B18643641F}"/>
              </a:ext>
            </a:extLst>
          </p:cNvPr>
          <p:cNvSpPr txBox="1">
            <a:spLocks/>
          </p:cNvSpPr>
          <p:nvPr/>
        </p:nvSpPr>
        <p:spPr>
          <a:xfrm>
            <a:off x="1725779" y="3822628"/>
            <a:ext cx="6859722" cy="80847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indent="0" algn="just">
              <a:buNone/>
            </a:pPr>
            <a:r>
              <a:rPr lang="en-US" sz="2400" b="1" dirty="0">
                <a:latin typeface="Bookman Old Style" panose="02050604050505020204" pitchFamily="18" charset="0"/>
              </a:rPr>
              <a:t>Guru yang </a:t>
            </a:r>
            <a:r>
              <a:rPr lang="en-US" sz="2400" b="1" dirty="0" err="1">
                <a:latin typeface="Bookman Old Style" panose="02050604050505020204" pitchFamily="18" charset="0"/>
              </a:rPr>
              <a:t>merupakan</a:t>
            </a:r>
            <a:r>
              <a:rPr lang="en-US" sz="2400" b="1" dirty="0">
                <a:latin typeface="Bookman Old Style" panose="02050604050505020204" pitchFamily="18" charset="0"/>
              </a:rPr>
              <a:t> guru </a:t>
            </a:r>
            <a:r>
              <a:rPr lang="en-US" sz="2400" b="1" dirty="0" err="1">
                <a:latin typeface="Bookman Old Style" panose="02050604050505020204" pitchFamily="18" charset="0"/>
              </a:rPr>
              <a:t>pinjaman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dari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sekolah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sekitar</a:t>
            </a:r>
            <a:endParaRPr lang="en-ID" sz="2400" b="1" dirty="0">
              <a:latin typeface="Bookman Old Style" panose="02050604050505020204" pitchFamily="18" charset="0"/>
            </a:endParaRPr>
          </a:p>
        </p:txBody>
      </p:sp>
      <p:sp>
        <p:nvSpPr>
          <p:cNvPr id="153" name="Google Shape;4433;p46">
            <a:extLst>
              <a:ext uri="{FF2B5EF4-FFF2-40B4-BE49-F238E27FC236}">
                <a16:creationId xmlns:a16="http://schemas.microsoft.com/office/drawing/2014/main" id="{3881542C-B24B-A6F7-04AE-DAC187C76070}"/>
              </a:ext>
            </a:extLst>
          </p:cNvPr>
          <p:cNvSpPr txBox="1">
            <a:spLocks/>
          </p:cNvSpPr>
          <p:nvPr/>
        </p:nvSpPr>
        <p:spPr>
          <a:xfrm>
            <a:off x="2140016" y="2518698"/>
            <a:ext cx="4369463" cy="7322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 indent="0">
              <a:buNone/>
            </a:pPr>
            <a:r>
              <a:rPr lang="en-US" sz="2400" b="1" dirty="0">
                <a:latin typeface="Bookman Old Style" panose="02050604050505020204" pitchFamily="18" charset="0"/>
              </a:rPr>
              <a:t>Guru definitive </a:t>
            </a:r>
            <a:r>
              <a:rPr lang="en-US" sz="2400" b="1" dirty="0" err="1">
                <a:latin typeface="Bookman Old Style" panose="02050604050505020204" pitchFamily="18" charset="0"/>
              </a:rPr>
              <a:t>terbatas</a:t>
            </a:r>
            <a:endParaRPr lang="en-US" sz="2400" b="1" dirty="0">
              <a:latin typeface="Bookman Old Style" panose="02050604050505020204" pitchFamily="18" charset="0"/>
            </a:endParaRPr>
          </a:p>
        </p:txBody>
      </p:sp>
      <p:cxnSp>
        <p:nvCxnSpPr>
          <p:cNvPr id="154" name="Google Shape;4435;p46">
            <a:extLst>
              <a:ext uri="{FF2B5EF4-FFF2-40B4-BE49-F238E27FC236}">
                <a16:creationId xmlns:a16="http://schemas.microsoft.com/office/drawing/2014/main" id="{D59C94A5-0869-CF8D-F6BF-8F06F5EC0612}"/>
              </a:ext>
            </a:extLst>
          </p:cNvPr>
          <p:cNvCxnSpPr>
            <a:cxnSpLocks/>
          </p:cNvCxnSpPr>
          <p:nvPr/>
        </p:nvCxnSpPr>
        <p:spPr>
          <a:xfrm>
            <a:off x="6529137" y="2991034"/>
            <a:ext cx="3872856" cy="24067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55" name="Google Shape;4436;p46">
            <a:extLst>
              <a:ext uri="{FF2B5EF4-FFF2-40B4-BE49-F238E27FC236}">
                <a16:creationId xmlns:a16="http://schemas.microsoft.com/office/drawing/2014/main" id="{C492F21F-C4A3-A940-DB00-775735ECEC3C}"/>
              </a:ext>
            </a:extLst>
          </p:cNvPr>
          <p:cNvCxnSpPr>
            <a:cxnSpLocks/>
          </p:cNvCxnSpPr>
          <p:nvPr/>
        </p:nvCxnSpPr>
        <p:spPr>
          <a:xfrm>
            <a:off x="8522823" y="4360266"/>
            <a:ext cx="1868410" cy="27091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56" name="Google Shape;4437;p46">
            <a:extLst>
              <a:ext uri="{FF2B5EF4-FFF2-40B4-BE49-F238E27FC236}">
                <a16:creationId xmlns:a16="http://schemas.microsoft.com/office/drawing/2014/main" id="{272CAF7F-F547-ACB6-17A2-B6AB11741D44}"/>
              </a:ext>
            </a:extLst>
          </p:cNvPr>
          <p:cNvCxnSpPr>
            <a:cxnSpLocks/>
          </p:cNvCxnSpPr>
          <p:nvPr/>
        </p:nvCxnSpPr>
        <p:spPr>
          <a:xfrm>
            <a:off x="8660905" y="5752585"/>
            <a:ext cx="2076505" cy="37751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157" name="Google Shape;4438;p46">
            <a:extLst>
              <a:ext uri="{FF2B5EF4-FFF2-40B4-BE49-F238E27FC236}">
                <a16:creationId xmlns:a16="http://schemas.microsoft.com/office/drawing/2014/main" id="{F6869117-662A-1CA1-3E19-742FC7538137}"/>
              </a:ext>
            </a:extLst>
          </p:cNvPr>
          <p:cNvGrpSpPr/>
          <p:nvPr/>
        </p:nvGrpSpPr>
        <p:grpSpPr>
          <a:xfrm>
            <a:off x="10737410" y="4495722"/>
            <a:ext cx="804338" cy="844958"/>
            <a:chOff x="3581716" y="2995402"/>
            <a:chExt cx="997690" cy="1048075"/>
          </a:xfrm>
        </p:grpSpPr>
        <p:sp>
          <p:nvSpPr>
            <p:cNvPr id="158" name="Google Shape;4439;p46">
              <a:extLst>
                <a:ext uri="{FF2B5EF4-FFF2-40B4-BE49-F238E27FC236}">
                  <a16:creationId xmlns:a16="http://schemas.microsoft.com/office/drawing/2014/main" id="{516BF64A-2C36-003A-EB2F-7A6977B5B030}"/>
                </a:ext>
              </a:extLst>
            </p:cNvPr>
            <p:cNvSpPr/>
            <p:nvPr/>
          </p:nvSpPr>
          <p:spPr>
            <a:xfrm>
              <a:off x="4016992" y="3398549"/>
              <a:ext cx="55877" cy="228378"/>
            </a:xfrm>
            <a:custGeom>
              <a:avLst/>
              <a:gdLst/>
              <a:ahLst/>
              <a:cxnLst/>
              <a:rect l="l" t="t" r="r" b="b"/>
              <a:pathLst>
                <a:path w="3327" h="13598" extrusionOk="0">
                  <a:moveTo>
                    <a:pt x="0" y="0"/>
                  </a:moveTo>
                  <a:lnTo>
                    <a:pt x="0" y="13597"/>
                  </a:lnTo>
                  <a:lnTo>
                    <a:pt x="3327" y="13597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440;p46">
              <a:extLst>
                <a:ext uri="{FF2B5EF4-FFF2-40B4-BE49-F238E27FC236}">
                  <a16:creationId xmlns:a16="http://schemas.microsoft.com/office/drawing/2014/main" id="{F4A5E6CB-FA1B-1576-94E9-ECA6536825A5}"/>
                </a:ext>
              </a:extLst>
            </p:cNvPr>
            <p:cNvSpPr/>
            <p:nvPr/>
          </p:nvSpPr>
          <p:spPr>
            <a:xfrm>
              <a:off x="3945311" y="3597351"/>
              <a:ext cx="198836" cy="75326"/>
            </a:xfrm>
            <a:custGeom>
              <a:avLst/>
              <a:gdLst/>
              <a:ahLst/>
              <a:cxnLst/>
              <a:rect l="l" t="t" r="r" b="b"/>
              <a:pathLst>
                <a:path w="11839" h="4485" extrusionOk="0">
                  <a:moveTo>
                    <a:pt x="1" y="1"/>
                  </a:moveTo>
                  <a:lnTo>
                    <a:pt x="1" y="4485"/>
                  </a:lnTo>
                  <a:lnTo>
                    <a:pt x="11838" y="4485"/>
                  </a:lnTo>
                  <a:lnTo>
                    <a:pt x="11838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441;p46">
              <a:extLst>
                <a:ext uri="{FF2B5EF4-FFF2-40B4-BE49-F238E27FC236}">
                  <a16:creationId xmlns:a16="http://schemas.microsoft.com/office/drawing/2014/main" id="{67B501F1-48A9-126B-D926-188604DF4349}"/>
                </a:ext>
              </a:extLst>
            </p:cNvPr>
            <p:cNvSpPr/>
            <p:nvPr/>
          </p:nvSpPr>
          <p:spPr>
            <a:xfrm>
              <a:off x="3875679" y="3631764"/>
              <a:ext cx="165615" cy="382254"/>
            </a:xfrm>
            <a:custGeom>
              <a:avLst/>
              <a:gdLst/>
              <a:ahLst/>
              <a:cxnLst/>
              <a:rect l="l" t="t" r="r" b="b"/>
              <a:pathLst>
                <a:path w="9861" h="22760" extrusionOk="0">
                  <a:moveTo>
                    <a:pt x="8052" y="1"/>
                  </a:moveTo>
                  <a:lnTo>
                    <a:pt x="0" y="22108"/>
                  </a:lnTo>
                  <a:lnTo>
                    <a:pt x="1808" y="22759"/>
                  </a:lnTo>
                  <a:lnTo>
                    <a:pt x="9861" y="652"/>
                  </a:lnTo>
                  <a:lnTo>
                    <a:pt x="8052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442;p46">
              <a:extLst>
                <a:ext uri="{FF2B5EF4-FFF2-40B4-BE49-F238E27FC236}">
                  <a16:creationId xmlns:a16="http://schemas.microsoft.com/office/drawing/2014/main" id="{2ECE7C64-7A57-80EB-28D2-22124BEBED40}"/>
                </a:ext>
              </a:extLst>
            </p:cNvPr>
            <p:cNvSpPr/>
            <p:nvPr/>
          </p:nvSpPr>
          <p:spPr>
            <a:xfrm>
              <a:off x="3854215" y="3947494"/>
              <a:ext cx="82615" cy="95983"/>
            </a:xfrm>
            <a:custGeom>
              <a:avLst/>
              <a:gdLst/>
              <a:ahLst/>
              <a:cxnLst/>
              <a:rect l="l" t="t" r="r" b="b"/>
              <a:pathLst>
                <a:path w="4919" h="5715" extrusionOk="0">
                  <a:moveTo>
                    <a:pt x="1988" y="1"/>
                  </a:moveTo>
                  <a:cubicBezTo>
                    <a:pt x="1760" y="1"/>
                    <a:pt x="1547" y="139"/>
                    <a:pt x="1471" y="368"/>
                  </a:cubicBezTo>
                  <a:lnTo>
                    <a:pt x="97" y="4129"/>
                  </a:lnTo>
                  <a:cubicBezTo>
                    <a:pt x="0" y="4418"/>
                    <a:pt x="145" y="4732"/>
                    <a:pt x="434" y="4852"/>
                  </a:cubicBezTo>
                  <a:lnTo>
                    <a:pt x="2725" y="5672"/>
                  </a:lnTo>
                  <a:cubicBezTo>
                    <a:pt x="2794" y="5701"/>
                    <a:pt x="2865" y="5714"/>
                    <a:pt x="2935" y="5714"/>
                  </a:cubicBezTo>
                  <a:cubicBezTo>
                    <a:pt x="3154" y="5714"/>
                    <a:pt x="3356" y="5578"/>
                    <a:pt x="3448" y="5358"/>
                  </a:cubicBezTo>
                  <a:lnTo>
                    <a:pt x="4822" y="1573"/>
                  </a:lnTo>
                  <a:cubicBezTo>
                    <a:pt x="4919" y="1308"/>
                    <a:pt x="4774" y="995"/>
                    <a:pt x="4485" y="874"/>
                  </a:cubicBezTo>
                  <a:lnTo>
                    <a:pt x="2170" y="30"/>
                  </a:lnTo>
                  <a:cubicBezTo>
                    <a:pt x="2110" y="10"/>
                    <a:pt x="2048" y="1"/>
                    <a:pt x="198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443;p46">
              <a:extLst>
                <a:ext uri="{FF2B5EF4-FFF2-40B4-BE49-F238E27FC236}">
                  <a16:creationId xmlns:a16="http://schemas.microsoft.com/office/drawing/2014/main" id="{BE4D1088-47F6-992B-D1D0-A43E6B91F3D6}"/>
                </a:ext>
              </a:extLst>
            </p:cNvPr>
            <p:cNvSpPr/>
            <p:nvPr/>
          </p:nvSpPr>
          <p:spPr>
            <a:xfrm>
              <a:off x="4048566" y="3631361"/>
              <a:ext cx="165615" cy="382237"/>
            </a:xfrm>
            <a:custGeom>
              <a:avLst/>
              <a:gdLst/>
              <a:ahLst/>
              <a:cxnLst/>
              <a:rect l="l" t="t" r="r" b="b"/>
              <a:pathLst>
                <a:path w="9861" h="22759" extrusionOk="0">
                  <a:moveTo>
                    <a:pt x="1809" y="1"/>
                  </a:moveTo>
                  <a:lnTo>
                    <a:pt x="0" y="676"/>
                  </a:lnTo>
                  <a:lnTo>
                    <a:pt x="8053" y="22759"/>
                  </a:lnTo>
                  <a:lnTo>
                    <a:pt x="9861" y="22108"/>
                  </a:lnTo>
                  <a:lnTo>
                    <a:pt x="1809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444;p46">
              <a:extLst>
                <a:ext uri="{FF2B5EF4-FFF2-40B4-BE49-F238E27FC236}">
                  <a16:creationId xmlns:a16="http://schemas.microsoft.com/office/drawing/2014/main" id="{2F323436-DBBF-5AFD-0956-703D4970A7AD}"/>
                </a:ext>
              </a:extLst>
            </p:cNvPr>
            <p:cNvSpPr/>
            <p:nvPr/>
          </p:nvSpPr>
          <p:spPr>
            <a:xfrm>
              <a:off x="4153031" y="3947494"/>
              <a:ext cx="82615" cy="95983"/>
            </a:xfrm>
            <a:custGeom>
              <a:avLst/>
              <a:gdLst/>
              <a:ahLst/>
              <a:cxnLst/>
              <a:rect l="l" t="t" r="r" b="b"/>
              <a:pathLst>
                <a:path w="4919" h="5715" extrusionOk="0">
                  <a:moveTo>
                    <a:pt x="2931" y="1"/>
                  </a:moveTo>
                  <a:cubicBezTo>
                    <a:pt x="2871" y="1"/>
                    <a:pt x="2809" y="10"/>
                    <a:pt x="2749" y="30"/>
                  </a:cubicBezTo>
                  <a:lnTo>
                    <a:pt x="434" y="874"/>
                  </a:lnTo>
                  <a:cubicBezTo>
                    <a:pt x="145" y="995"/>
                    <a:pt x="0" y="1308"/>
                    <a:pt x="97" y="1573"/>
                  </a:cubicBezTo>
                  <a:lnTo>
                    <a:pt x="1471" y="5358"/>
                  </a:lnTo>
                  <a:cubicBezTo>
                    <a:pt x="1563" y="5578"/>
                    <a:pt x="1765" y="5714"/>
                    <a:pt x="1974" y="5714"/>
                  </a:cubicBezTo>
                  <a:cubicBezTo>
                    <a:pt x="2040" y="5714"/>
                    <a:pt x="2106" y="5701"/>
                    <a:pt x="2170" y="5672"/>
                  </a:cubicBezTo>
                  <a:lnTo>
                    <a:pt x="4485" y="4852"/>
                  </a:lnTo>
                  <a:cubicBezTo>
                    <a:pt x="4774" y="4732"/>
                    <a:pt x="4919" y="4418"/>
                    <a:pt x="4822" y="4129"/>
                  </a:cubicBezTo>
                  <a:lnTo>
                    <a:pt x="3448" y="368"/>
                  </a:lnTo>
                  <a:cubicBezTo>
                    <a:pt x="3372" y="139"/>
                    <a:pt x="3159" y="1"/>
                    <a:pt x="293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445;p46">
              <a:extLst>
                <a:ext uri="{FF2B5EF4-FFF2-40B4-BE49-F238E27FC236}">
                  <a16:creationId xmlns:a16="http://schemas.microsoft.com/office/drawing/2014/main" id="{341AEE98-08AC-8570-EF75-F52262B10FDD}"/>
                </a:ext>
              </a:extLst>
            </p:cNvPr>
            <p:cNvSpPr/>
            <p:nvPr/>
          </p:nvSpPr>
          <p:spPr>
            <a:xfrm>
              <a:off x="4007267" y="3603834"/>
              <a:ext cx="66021" cy="56549"/>
            </a:xfrm>
            <a:custGeom>
              <a:avLst/>
              <a:gdLst/>
              <a:ahLst/>
              <a:cxnLst/>
              <a:rect l="l" t="t" r="r" b="b"/>
              <a:pathLst>
                <a:path w="3931" h="3367" extrusionOk="0">
                  <a:moveTo>
                    <a:pt x="2242" y="0"/>
                  </a:moveTo>
                  <a:cubicBezTo>
                    <a:pt x="748" y="0"/>
                    <a:pt x="0" y="1808"/>
                    <a:pt x="1061" y="2869"/>
                  </a:cubicBezTo>
                  <a:cubicBezTo>
                    <a:pt x="1397" y="3213"/>
                    <a:pt x="1817" y="3367"/>
                    <a:pt x="2231" y="3367"/>
                  </a:cubicBezTo>
                  <a:cubicBezTo>
                    <a:pt x="3093" y="3367"/>
                    <a:pt x="3930" y="2698"/>
                    <a:pt x="3930" y="1688"/>
                  </a:cubicBezTo>
                  <a:cubicBezTo>
                    <a:pt x="3930" y="748"/>
                    <a:pt x="3159" y="0"/>
                    <a:pt x="224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446;p46">
              <a:extLst>
                <a:ext uri="{FF2B5EF4-FFF2-40B4-BE49-F238E27FC236}">
                  <a16:creationId xmlns:a16="http://schemas.microsoft.com/office/drawing/2014/main" id="{177701CB-AA65-9AE7-92ED-BA723806C007}"/>
                </a:ext>
              </a:extLst>
            </p:cNvPr>
            <p:cNvSpPr/>
            <p:nvPr/>
          </p:nvSpPr>
          <p:spPr>
            <a:xfrm>
              <a:off x="3581716" y="3025683"/>
              <a:ext cx="181000" cy="280560"/>
            </a:xfrm>
            <a:custGeom>
              <a:avLst/>
              <a:gdLst/>
              <a:ahLst/>
              <a:cxnLst/>
              <a:rect l="l" t="t" r="r" b="b"/>
              <a:pathLst>
                <a:path w="10777" h="16705" extrusionOk="0">
                  <a:moveTo>
                    <a:pt x="9310" y="0"/>
                  </a:moveTo>
                  <a:cubicBezTo>
                    <a:pt x="6770" y="0"/>
                    <a:pt x="3775" y="2470"/>
                    <a:pt x="2050" y="6242"/>
                  </a:cubicBezTo>
                  <a:cubicBezTo>
                    <a:pt x="1" y="10774"/>
                    <a:pt x="555" y="15451"/>
                    <a:pt x="3303" y="16705"/>
                  </a:cubicBezTo>
                  <a:lnTo>
                    <a:pt x="10777" y="311"/>
                  </a:lnTo>
                  <a:cubicBezTo>
                    <a:pt x="10316" y="101"/>
                    <a:pt x="9822" y="0"/>
                    <a:pt x="931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447;p46">
              <a:extLst>
                <a:ext uri="{FF2B5EF4-FFF2-40B4-BE49-F238E27FC236}">
                  <a16:creationId xmlns:a16="http://schemas.microsoft.com/office/drawing/2014/main" id="{1E4D924E-E787-B7A8-5572-B2F44891BCF6}"/>
                </a:ext>
              </a:extLst>
            </p:cNvPr>
            <p:cNvSpPr/>
            <p:nvPr/>
          </p:nvSpPr>
          <p:spPr>
            <a:xfrm>
              <a:off x="4258554" y="3531179"/>
              <a:ext cx="66978" cy="54634"/>
            </a:xfrm>
            <a:custGeom>
              <a:avLst/>
              <a:gdLst/>
              <a:ahLst/>
              <a:cxnLst/>
              <a:rect l="l" t="t" r="r" b="b"/>
              <a:pathLst>
                <a:path w="3988" h="3253" extrusionOk="0">
                  <a:moveTo>
                    <a:pt x="1975" y="1"/>
                  </a:moveTo>
                  <a:cubicBezTo>
                    <a:pt x="1361" y="1"/>
                    <a:pt x="779" y="355"/>
                    <a:pt x="516" y="951"/>
                  </a:cubicBezTo>
                  <a:cubicBezTo>
                    <a:pt x="1" y="2084"/>
                    <a:pt x="859" y="3252"/>
                    <a:pt x="1977" y="3252"/>
                  </a:cubicBezTo>
                  <a:cubicBezTo>
                    <a:pt x="2167" y="3252"/>
                    <a:pt x="2365" y="3219"/>
                    <a:pt x="2565" y="3145"/>
                  </a:cubicBezTo>
                  <a:cubicBezTo>
                    <a:pt x="3915" y="2639"/>
                    <a:pt x="3988" y="758"/>
                    <a:pt x="2662" y="156"/>
                  </a:cubicBezTo>
                  <a:cubicBezTo>
                    <a:pt x="2438" y="50"/>
                    <a:pt x="2204" y="1"/>
                    <a:pt x="197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448;p46">
              <a:extLst>
                <a:ext uri="{FF2B5EF4-FFF2-40B4-BE49-F238E27FC236}">
                  <a16:creationId xmlns:a16="http://schemas.microsoft.com/office/drawing/2014/main" id="{DDBA30C5-2609-3D3B-F96A-6C56DB1BA4B1}"/>
                </a:ext>
              </a:extLst>
            </p:cNvPr>
            <p:cNvSpPr/>
            <p:nvPr/>
          </p:nvSpPr>
          <p:spPr>
            <a:xfrm>
              <a:off x="4268598" y="3539342"/>
              <a:ext cx="46405" cy="38158"/>
            </a:xfrm>
            <a:custGeom>
              <a:avLst/>
              <a:gdLst/>
              <a:ahLst/>
              <a:cxnLst/>
              <a:rect l="l" t="t" r="r" b="b"/>
              <a:pathLst>
                <a:path w="2763" h="2272" extrusionOk="0">
                  <a:moveTo>
                    <a:pt x="1401" y="0"/>
                  </a:moveTo>
                  <a:cubicBezTo>
                    <a:pt x="964" y="0"/>
                    <a:pt x="547" y="256"/>
                    <a:pt x="352" y="682"/>
                  </a:cubicBezTo>
                  <a:cubicBezTo>
                    <a:pt x="0" y="1468"/>
                    <a:pt x="606" y="2271"/>
                    <a:pt x="1379" y="2271"/>
                  </a:cubicBezTo>
                  <a:cubicBezTo>
                    <a:pt x="1507" y="2271"/>
                    <a:pt x="1640" y="2249"/>
                    <a:pt x="1774" y="2201"/>
                  </a:cubicBezTo>
                  <a:cubicBezTo>
                    <a:pt x="2715" y="1839"/>
                    <a:pt x="2763" y="537"/>
                    <a:pt x="1871" y="103"/>
                  </a:cubicBezTo>
                  <a:cubicBezTo>
                    <a:pt x="1718" y="33"/>
                    <a:pt x="1558" y="0"/>
                    <a:pt x="140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449;p46">
              <a:extLst>
                <a:ext uri="{FF2B5EF4-FFF2-40B4-BE49-F238E27FC236}">
                  <a16:creationId xmlns:a16="http://schemas.microsoft.com/office/drawing/2014/main" id="{D703586E-BD70-DA48-D327-FC6AF1E6E6E8}"/>
                </a:ext>
              </a:extLst>
            </p:cNvPr>
            <p:cNvSpPr/>
            <p:nvPr/>
          </p:nvSpPr>
          <p:spPr>
            <a:xfrm>
              <a:off x="4348827" y="3333015"/>
              <a:ext cx="66995" cy="54785"/>
            </a:xfrm>
            <a:custGeom>
              <a:avLst/>
              <a:gdLst/>
              <a:ahLst/>
              <a:cxnLst/>
              <a:rect l="l" t="t" r="r" b="b"/>
              <a:pathLst>
                <a:path w="3989" h="3262" extrusionOk="0">
                  <a:moveTo>
                    <a:pt x="2021" y="1"/>
                  </a:moveTo>
                  <a:cubicBezTo>
                    <a:pt x="1398" y="1"/>
                    <a:pt x="801" y="351"/>
                    <a:pt x="517" y="937"/>
                  </a:cubicBezTo>
                  <a:cubicBezTo>
                    <a:pt x="1" y="2073"/>
                    <a:pt x="882" y="3261"/>
                    <a:pt x="1993" y="3261"/>
                  </a:cubicBezTo>
                  <a:cubicBezTo>
                    <a:pt x="2180" y="3261"/>
                    <a:pt x="2372" y="3228"/>
                    <a:pt x="2566" y="3155"/>
                  </a:cubicBezTo>
                  <a:cubicBezTo>
                    <a:pt x="3916" y="2649"/>
                    <a:pt x="3989" y="744"/>
                    <a:pt x="2687" y="141"/>
                  </a:cubicBezTo>
                  <a:cubicBezTo>
                    <a:pt x="2471" y="46"/>
                    <a:pt x="2244" y="1"/>
                    <a:pt x="202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450;p46">
              <a:extLst>
                <a:ext uri="{FF2B5EF4-FFF2-40B4-BE49-F238E27FC236}">
                  <a16:creationId xmlns:a16="http://schemas.microsoft.com/office/drawing/2014/main" id="{88E21F22-793E-DF47-B2C4-57DB47003BB6}"/>
                </a:ext>
              </a:extLst>
            </p:cNvPr>
            <p:cNvSpPr/>
            <p:nvPr/>
          </p:nvSpPr>
          <p:spPr>
            <a:xfrm>
              <a:off x="4358988" y="3341278"/>
              <a:ext cx="46707" cy="37940"/>
            </a:xfrm>
            <a:custGeom>
              <a:avLst/>
              <a:gdLst/>
              <a:ahLst/>
              <a:cxnLst/>
              <a:rect l="l" t="t" r="r" b="b"/>
              <a:pathLst>
                <a:path w="2781" h="2259" extrusionOk="0">
                  <a:moveTo>
                    <a:pt x="1378" y="0"/>
                  </a:moveTo>
                  <a:cubicBezTo>
                    <a:pt x="948" y="0"/>
                    <a:pt x="545" y="242"/>
                    <a:pt x="370" y="662"/>
                  </a:cubicBezTo>
                  <a:cubicBezTo>
                    <a:pt x="0" y="1443"/>
                    <a:pt x="611" y="2259"/>
                    <a:pt x="1382" y="2259"/>
                  </a:cubicBezTo>
                  <a:cubicBezTo>
                    <a:pt x="1515" y="2259"/>
                    <a:pt x="1654" y="2234"/>
                    <a:pt x="1793" y="2181"/>
                  </a:cubicBezTo>
                  <a:cubicBezTo>
                    <a:pt x="2733" y="1843"/>
                    <a:pt x="2781" y="517"/>
                    <a:pt x="1865" y="107"/>
                  </a:cubicBezTo>
                  <a:cubicBezTo>
                    <a:pt x="1706" y="35"/>
                    <a:pt x="1540" y="0"/>
                    <a:pt x="137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451;p46">
              <a:extLst>
                <a:ext uri="{FF2B5EF4-FFF2-40B4-BE49-F238E27FC236}">
                  <a16:creationId xmlns:a16="http://schemas.microsoft.com/office/drawing/2014/main" id="{A3E1C33D-C2F8-FFAA-7A2E-117F03D9DB66}"/>
                </a:ext>
              </a:extLst>
            </p:cNvPr>
            <p:cNvSpPr/>
            <p:nvPr/>
          </p:nvSpPr>
          <p:spPr>
            <a:xfrm>
              <a:off x="4093930" y="3467946"/>
              <a:ext cx="74503" cy="60932"/>
            </a:xfrm>
            <a:custGeom>
              <a:avLst/>
              <a:gdLst/>
              <a:ahLst/>
              <a:cxnLst/>
              <a:rect l="l" t="t" r="r" b="b"/>
              <a:pathLst>
                <a:path w="4436" h="3628" extrusionOk="0">
                  <a:moveTo>
                    <a:pt x="2226" y="1"/>
                  </a:moveTo>
                  <a:cubicBezTo>
                    <a:pt x="1535" y="1"/>
                    <a:pt x="880" y="401"/>
                    <a:pt x="578" y="1076"/>
                  </a:cubicBezTo>
                  <a:cubicBezTo>
                    <a:pt x="1" y="2334"/>
                    <a:pt x="976" y="3628"/>
                    <a:pt x="2206" y="3628"/>
                  </a:cubicBezTo>
                  <a:cubicBezTo>
                    <a:pt x="2414" y="3628"/>
                    <a:pt x="2629" y="3591"/>
                    <a:pt x="2844" y="3511"/>
                  </a:cubicBezTo>
                  <a:cubicBezTo>
                    <a:pt x="4363" y="2932"/>
                    <a:pt x="4436" y="835"/>
                    <a:pt x="2965" y="160"/>
                  </a:cubicBezTo>
                  <a:cubicBezTo>
                    <a:pt x="2724" y="52"/>
                    <a:pt x="2473" y="1"/>
                    <a:pt x="22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452;p46">
              <a:extLst>
                <a:ext uri="{FF2B5EF4-FFF2-40B4-BE49-F238E27FC236}">
                  <a16:creationId xmlns:a16="http://schemas.microsoft.com/office/drawing/2014/main" id="{3B19A17A-BF12-A40D-8948-D4D2F106E59C}"/>
                </a:ext>
              </a:extLst>
            </p:cNvPr>
            <p:cNvSpPr/>
            <p:nvPr/>
          </p:nvSpPr>
          <p:spPr>
            <a:xfrm>
              <a:off x="4105149" y="3477150"/>
              <a:ext cx="51544" cy="42223"/>
            </a:xfrm>
            <a:custGeom>
              <a:avLst/>
              <a:gdLst/>
              <a:ahLst/>
              <a:cxnLst/>
              <a:rect l="l" t="t" r="r" b="b"/>
              <a:pathLst>
                <a:path w="3069" h="2514" extrusionOk="0">
                  <a:moveTo>
                    <a:pt x="1526" y="1"/>
                  </a:moveTo>
                  <a:cubicBezTo>
                    <a:pt x="1054" y="1"/>
                    <a:pt x="602" y="265"/>
                    <a:pt x="392" y="721"/>
                  </a:cubicBezTo>
                  <a:cubicBezTo>
                    <a:pt x="0" y="1608"/>
                    <a:pt x="668" y="2513"/>
                    <a:pt x="1519" y="2513"/>
                  </a:cubicBezTo>
                  <a:cubicBezTo>
                    <a:pt x="1662" y="2513"/>
                    <a:pt x="1810" y="2488"/>
                    <a:pt x="1959" y="2432"/>
                  </a:cubicBezTo>
                  <a:cubicBezTo>
                    <a:pt x="3020" y="2047"/>
                    <a:pt x="3068" y="576"/>
                    <a:pt x="2056" y="118"/>
                  </a:cubicBezTo>
                  <a:cubicBezTo>
                    <a:pt x="1884" y="39"/>
                    <a:pt x="1703" y="1"/>
                    <a:pt x="15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453;p46">
              <a:extLst>
                <a:ext uri="{FF2B5EF4-FFF2-40B4-BE49-F238E27FC236}">
                  <a16:creationId xmlns:a16="http://schemas.microsoft.com/office/drawing/2014/main" id="{3AA32FBD-F472-38C7-8E81-30119BAC7D95}"/>
                </a:ext>
              </a:extLst>
            </p:cNvPr>
            <p:cNvSpPr/>
            <p:nvPr/>
          </p:nvSpPr>
          <p:spPr>
            <a:xfrm>
              <a:off x="4194296" y="3247680"/>
              <a:ext cx="74150" cy="60932"/>
            </a:xfrm>
            <a:custGeom>
              <a:avLst/>
              <a:gdLst/>
              <a:ahLst/>
              <a:cxnLst/>
              <a:rect l="l" t="t" r="r" b="b"/>
              <a:pathLst>
                <a:path w="4415" h="3628" extrusionOk="0">
                  <a:moveTo>
                    <a:pt x="2225" y="1"/>
                  </a:moveTo>
                  <a:cubicBezTo>
                    <a:pt x="1527" y="1"/>
                    <a:pt x="859" y="401"/>
                    <a:pt x="557" y="1076"/>
                  </a:cubicBezTo>
                  <a:cubicBezTo>
                    <a:pt x="0" y="2334"/>
                    <a:pt x="979" y="3628"/>
                    <a:pt x="2209" y="3628"/>
                  </a:cubicBezTo>
                  <a:cubicBezTo>
                    <a:pt x="2417" y="3628"/>
                    <a:pt x="2631" y="3591"/>
                    <a:pt x="2847" y="3511"/>
                  </a:cubicBezTo>
                  <a:cubicBezTo>
                    <a:pt x="4366" y="2932"/>
                    <a:pt x="4414" y="835"/>
                    <a:pt x="2968" y="160"/>
                  </a:cubicBezTo>
                  <a:cubicBezTo>
                    <a:pt x="2727" y="52"/>
                    <a:pt x="2474" y="1"/>
                    <a:pt x="222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454;p46">
              <a:extLst>
                <a:ext uri="{FF2B5EF4-FFF2-40B4-BE49-F238E27FC236}">
                  <a16:creationId xmlns:a16="http://schemas.microsoft.com/office/drawing/2014/main" id="{D7B74438-C01A-7EC8-AA93-205BD5FEDC6F}"/>
                </a:ext>
              </a:extLst>
            </p:cNvPr>
            <p:cNvSpPr/>
            <p:nvPr/>
          </p:nvSpPr>
          <p:spPr>
            <a:xfrm>
              <a:off x="4205600" y="3256967"/>
              <a:ext cx="51510" cy="42273"/>
            </a:xfrm>
            <a:custGeom>
              <a:avLst/>
              <a:gdLst/>
              <a:ahLst/>
              <a:cxnLst/>
              <a:rect l="l" t="t" r="r" b="b"/>
              <a:pathLst>
                <a:path w="3067" h="2517" extrusionOk="0">
                  <a:moveTo>
                    <a:pt x="1542" y="0"/>
                  </a:moveTo>
                  <a:cubicBezTo>
                    <a:pt x="1063" y="0"/>
                    <a:pt x="603" y="279"/>
                    <a:pt x="390" y="740"/>
                  </a:cubicBezTo>
                  <a:cubicBezTo>
                    <a:pt x="0" y="1602"/>
                    <a:pt x="659" y="2516"/>
                    <a:pt x="1518" y="2516"/>
                  </a:cubicBezTo>
                  <a:cubicBezTo>
                    <a:pt x="1668" y="2516"/>
                    <a:pt x="1824" y="2488"/>
                    <a:pt x="1981" y="2427"/>
                  </a:cubicBezTo>
                  <a:cubicBezTo>
                    <a:pt x="3018" y="2042"/>
                    <a:pt x="3066" y="571"/>
                    <a:pt x="2054" y="113"/>
                  </a:cubicBezTo>
                  <a:cubicBezTo>
                    <a:pt x="1888" y="36"/>
                    <a:pt x="1714" y="0"/>
                    <a:pt x="154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455;p46">
              <a:extLst>
                <a:ext uri="{FF2B5EF4-FFF2-40B4-BE49-F238E27FC236}">
                  <a16:creationId xmlns:a16="http://schemas.microsoft.com/office/drawing/2014/main" id="{3BA992E7-FA04-B622-56E4-9902C1726020}"/>
                </a:ext>
              </a:extLst>
            </p:cNvPr>
            <p:cNvSpPr/>
            <p:nvPr/>
          </p:nvSpPr>
          <p:spPr>
            <a:xfrm>
              <a:off x="3912712" y="3398734"/>
              <a:ext cx="82833" cy="67650"/>
            </a:xfrm>
            <a:custGeom>
              <a:avLst/>
              <a:gdLst/>
              <a:ahLst/>
              <a:cxnLst/>
              <a:rect l="l" t="t" r="r" b="b"/>
              <a:pathLst>
                <a:path w="4932" h="4028" extrusionOk="0">
                  <a:moveTo>
                    <a:pt x="2454" y="0"/>
                  </a:moveTo>
                  <a:cubicBezTo>
                    <a:pt x="1695" y="0"/>
                    <a:pt x="975" y="431"/>
                    <a:pt x="640" y="1171"/>
                  </a:cubicBezTo>
                  <a:cubicBezTo>
                    <a:pt x="1" y="2573"/>
                    <a:pt x="1072" y="4027"/>
                    <a:pt x="2451" y="4027"/>
                  </a:cubicBezTo>
                  <a:cubicBezTo>
                    <a:pt x="2685" y="4027"/>
                    <a:pt x="2927" y="3986"/>
                    <a:pt x="3171" y="3895"/>
                  </a:cubicBezTo>
                  <a:cubicBezTo>
                    <a:pt x="4859" y="3268"/>
                    <a:pt x="4931" y="930"/>
                    <a:pt x="3292" y="182"/>
                  </a:cubicBezTo>
                  <a:cubicBezTo>
                    <a:pt x="3019" y="59"/>
                    <a:pt x="2734" y="0"/>
                    <a:pt x="245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456;p46">
              <a:extLst>
                <a:ext uri="{FF2B5EF4-FFF2-40B4-BE49-F238E27FC236}">
                  <a16:creationId xmlns:a16="http://schemas.microsoft.com/office/drawing/2014/main" id="{2A1AF11F-9773-1128-EE6E-DEB3272CF716}"/>
                </a:ext>
              </a:extLst>
            </p:cNvPr>
            <p:cNvSpPr/>
            <p:nvPr/>
          </p:nvSpPr>
          <p:spPr>
            <a:xfrm>
              <a:off x="3925140" y="3408996"/>
              <a:ext cx="57842" cy="46959"/>
            </a:xfrm>
            <a:custGeom>
              <a:avLst/>
              <a:gdLst/>
              <a:ahLst/>
              <a:cxnLst/>
              <a:rect l="l" t="t" r="r" b="b"/>
              <a:pathLst>
                <a:path w="3444" h="2796" extrusionOk="0">
                  <a:moveTo>
                    <a:pt x="1726" y="0"/>
                  </a:moveTo>
                  <a:cubicBezTo>
                    <a:pt x="1194" y="0"/>
                    <a:pt x="683" y="297"/>
                    <a:pt x="454" y="825"/>
                  </a:cubicBezTo>
                  <a:cubicBezTo>
                    <a:pt x="0" y="1775"/>
                    <a:pt x="749" y="2796"/>
                    <a:pt x="1716" y="2796"/>
                  </a:cubicBezTo>
                  <a:cubicBezTo>
                    <a:pt x="1878" y="2796"/>
                    <a:pt x="2045" y="2767"/>
                    <a:pt x="2214" y="2705"/>
                  </a:cubicBezTo>
                  <a:cubicBezTo>
                    <a:pt x="3372" y="2271"/>
                    <a:pt x="3444" y="632"/>
                    <a:pt x="2311" y="126"/>
                  </a:cubicBezTo>
                  <a:cubicBezTo>
                    <a:pt x="2122" y="41"/>
                    <a:pt x="1922" y="0"/>
                    <a:pt x="172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457;p46">
              <a:extLst>
                <a:ext uri="{FF2B5EF4-FFF2-40B4-BE49-F238E27FC236}">
                  <a16:creationId xmlns:a16="http://schemas.microsoft.com/office/drawing/2014/main" id="{E57EC784-BF6C-785D-AD4F-D27597B5CC3A}"/>
                </a:ext>
              </a:extLst>
            </p:cNvPr>
            <p:cNvSpPr/>
            <p:nvPr/>
          </p:nvSpPr>
          <p:spPr>
            <a:xfrm>
              <a:off x="4024465" y="3153997"/>
              <a:ext cx="82430" cy="67415"/>
            </a:xfrm>
            <a:custGeom>
              <a:avLst/>
              <a:gdLst/>
              <a:ahLst/>
              <a:cxnLst/>
              <a:rect l="l" t="t" r="r" b="b"/>
              <a:pathLst>
                <a:path w="4908" h="4014" extrusionOk="0">
                  <a:moveTo>
                    <a:pt x="2448" y="0"/>
                  </a:moveTo>
                  <a:cubicBezTo>
                    <a:pt x="1691" y="0"/>
                    <a:pt x="974" y="444"/>
                    <a:pt x="640" y="1181"/>
                  </a:cubicBezTo>
                  <a:cubicBezTo>
                    <a:pt x="1" y="2562"/>
                    <a:pt x="1072" y="4014"/>
                    <a:pt x="2435" y="4014"/>
                  </a:cubicBezTo>
                  <a:cubicBezTo>
                    <a:pt x="2666" y="4014"/>
                    <a:pt x="2906" y="3972"/>
                    <a:pt x="3147" y="3881"/>
                  </a:cubicBezTo>
                  <a:cubicBezTo>
                    <a:pt x="4835" y="3254"/>
                    <a:pt x="4907" y="916"/>
                    <a:pt x="3292" y="193"/>
                  </a:cubicBezTo>
                  <a:cubicBezTo>
                    <a:pt x="3017" y="62"/>
                    <a:pt x="2729" y="0"/>
                    <a:pt x="244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458;p46">
              <a:extLst>
                <a:ext uri="{FF2B5EF4-FFF2-40B4-BE49-F238E27FC236}">
                  <a16:creationId xmlns:a16="http://schemas.microsoft.com/office/drawing/2014/main" id="{D740D831-D965-DFFA-BE89-1385FB75920A}"/>
                </a:ext>
              </a:extLst>
            </p:cNvPr>
            <p:cNvSpPr/>
            <p:nvPr/>
          </p:nvSpPr>
          <p:spPr>
            <a:xfrm>
              <a:off x="4036894" y="3164242"/>
              <a:ext cx="57439" cy="46774"/>
            </a:xfrm>
            <a:custGeom>
              <a:avLst/>
              <a:gdLst/>
              <a:ahLst/>
              <a:cxnLst/>
              <a:rect l="l" t="t" r="r" b="b"/>
              <a:pathLst>
                <a:path w="3420" h="2785" extrusionOk="0">
                  <a:moveTo>
                    <a:pt x="1706" y="1"/>
                  </a:moveTo>
                  <a:cubicBezTo>
                    <a:pt x="1175" y="1"/>
                    <a:pt x="682" y="305"/>
                    <a:pt x="454" y="812"/>
                  </a:cubicBezTo>
                  <a:cubicBezTo>
                    <a:pt x="1" y="1781"/>
                    <a:pt x="746" y="2785"/>
                    <a:pt x="1709" y="2785"/>
                  </a:cubicBezTo>
                  <a:cubicBezTo>
                    <a:pt x="1873" y="2785"/>
                    <a:pt x="2043" y="2756"/>
                    <a:pt x="2214" y="2693"/>
                  </a:cubicBezTo>
                  <a:cubicBezTo>
                    <a:pt x="3371" y="2259"/>
                    <a:pt x="3420" y="643"/>
                    <a:pt x="2311" y="137"/>
                  </a:cubicBezTo>
                  <a:cubicBezTo>
                    <a:pt x="2112" y="45"/>
                    <a:pt x="1906" y="1"/>
                    <a:pt x="170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459;p46">
              <a:extLst>
                <a:ext uri="{FF2B5EF4-FFF2-40B4-BE49-F238E27FC236}">
                  <a16:creationId xmlns:a16="http://schemas.microsoft.com/office/drawing/2014/main" id="{F1BA286D-3DF9-FC9E-FC09-DCCE29F371B8}"/>
                </a:ext>
              </a:extLst>
            </p:cNvPr>
            <p:cNvSpPr/>
            <p:nvPr/>
          </p:nvSpPr>
          <p:spPr>
            <a:xfrm>
              <a:off x="3700725" y="3316623"/>
              <a:ext cx="91550" cy="75107"/>
            </a:xfrm>
            <a:custGeom>
              <a:avLst/>
              <a:gdLst/>
              <a:ahLst/>
              <a:cxnLst/>
              <a:rect l="l" t="t" r="r" b="b"/>
              <a:pathLst>
                <a:path w="5451" h="4472" extrusionOk="0">
                  <a:moveTo>
                    <a:pt x="2723" y="1"/>
                  </a:moveTo>
                  <a:cubicBezTo>
                    <a:pt x="1881" y="1"/>
                    <a:pt x="1072" y="481"/>
                    <a:pt x="702" y="1310"/>
                  </a:cubicBezTo>
                  <a:cubicBezTo>
                    <a:pt x="1" y="2856"/>
                    <a:pt x="1185" y="4472"/>
                    <a:pt x="2703" y="4472"/>
                  </a:cubicBezTo>
                  <a:cubicBezTo>
                    <a:pt x="2961" y="4472"/>
                    <a:pt x="3229" y="4425"/>
                    <a:pt x="3498" y="4324"/>
                  </a:cubicBezTo>
                  <a:cubicBezTo>
                    <a:pt x="5354" y="3625"/>
                    <a:pt x="5451" y="1021"/>
                    <a:pt x="3643" y="201"/>
                  </a:cubicBezTo>
                  <a:cubicBezTo>
                    <a:pt x="3345" y="65"/>
                    <a:pt x="3032" y="1"/>
                    <a:pt x="272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460;p46">
              <a:extLst>
                <a:ext uri="{FF2B5EF4-FFF2-40B4-BE49-F238E27FC236}">
                  <a16:creationId xmlns:a16="http://schemas.microsoft.com/office/drawing/2014/main" id="{03DE2E6A-448C-15FF-994F-898901E0A7F9}"/>
                </a:ext>
              </a:extLst>
            </p:cNvPr>
            <p:cNvSpPr/>
            <p:nvPr/>
          </p:nvSpPr>
          <p:spPr>
            <a:xfrm>
              <a:off x="3714665" y="3328077"/>
              <a:ext cx="63855" cy="51964"/>
            </a:xfrm>
            <a:custGeom>
              <a:avLst/>
              <a:gdLst/>
              <a:ahLst/>
              <a:cxnLst/>
              <a:rect l="l" t="t" r="r" b="b"/>
              <a:pathLst>
                <a:path w="3802" h="3094" extrusionOk="0">
                  <a:moveTo>
                    <a:pt x="1883" y="1"/>
                  </a:moveTo>
                  <a:cubicBezTo>
                    <a:pt x="1294" y="1"/>
                    <a:pt x="737" y="332"/>
                    <a:pt x="474" y="893"/>
                  </a:cubicBezTo>
                  <a:cubicBezTo>
                    <a:pt x="1" y="1985"/>
                    <a:pt x="828" y="3094"/>
                    <a:pt x="1876" y="3094"/>
                  </a:cubicBezTo>
                  <a:cubicBezTo>
                    <a:pt x="2055" y="3094"/>
                    <a:pt x="2241" y="3061"/>
                    <a:pt x="2427" y="2991"/>
                  </a:cubicBezTo>
                  <a:cubicBezTo>
                    <a:pt x="3729" y="2509"/>
                    <a:pt x="3801" y="701"/>
                    <a:pt x="2548" y="146"/>
                  </a:cubicBezTo>
                  <a:cubicBezTo>
                    <a:pt x="2331" y="47"/>
                    <a:pt x="2105" y="1"/>
                    <a:pt x="188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461;p46">
              <a:extLst>
                <a:ext uri="{FF2B5EF4-FFF2-40B4-BE49-F238E27FC236}">
                  <a16:creationId xmlns:a16="http://schemas.microsoft.com/office/drawing/2014/main" id="{A86764D1-5F64-9D3B-A399-57801AC58704}"/>
                </a:ext>
              </a:extLst>
            </p:cNvPr>
            <p:cNvSpPr/>
            <p:nvPr/>
          </p:nvSpPr>
          <p:spPr>
            <a:xfrm>
              <a:off x="3824639" y="3044762"/>
              <a:ext cx="91953" cy="74889"/>
            </a:xfrm>
            <a:custGeom>
              <a:avLst/>
              <a:gdLst/>
              <a:ahLst/>
              <a:cxnLst/>
              <a:rect l="l" t="t" r="r" b="b"/>
              <a:pathLst>
                <a:path w="5475" h="4459" extrusionOk="0">
                  <a:moveTo>
                    <a:pt x="2722" y="0"/>
                  </a:moveTo>
                  <a:cubicBezTo>
                    <a:pt x="1874" y="0"/>
                    <a:pt x="1070" y="488"/>
                    <a:pt x="701" y="1296"/>
                  </a:cubicBezTo>
                  <a:cubicBezTo>
                    <a:pt x="0" y="2842"/>
                    <a:pt x="1184" y="4458"/>
                    <a:pt x="2717" y="4458"/>
                  </a:cubicBezTo>
                  <a:cubicBezTo>
                    <a:pt x="2978" y="4458"/>
                    <a:pt x="3248" y="4412"/>
                    <a:pt x="3521" y="4310"/>
                  </a:cubicBezTo>
                  <a:cubicBezTo>
                    <a:pt x="5378" y="3611"/>
                    <a:pt x="5474" y="1031"/>
                    <a:pt x="3666" y="212"/>
                  </a:cubicBezTo>
                  <a:cubicBezTo>
                    <a:pt x="3359" y="68"/>
                    <a:pt x="3037" y="0"/>
                    <a:pt x="272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462;p46">
              <a:extLst>
                <a:ext uri="{FF2B5EF4-FFF2-40B4-BE49-F238E27FC236}">
                  <a16:creationId xmlns:a16="http://schemas.microsoft.com/office/drawing/2014/main" id="{D4D47806-72BD-D791-16D6-6B1FF16F4E2C}"/>
                </a:ext>
              </a:extLst>
            </p:cNvPr>
            <p:cNvSpPr/>
            <p:nvPr/>
          </p:nvSpPr>
          <p:spPr>
            <a:xfrm>
              <a:off x="3838612" y="3056065"/>
              <a:ext cx="63804" cy="52266"/>
            </a:xfrm>
            <a:custGeom>
              <a:avLst/>
              <a:gdLst/>
              <a:ahLst/>
              <a:cxnLst/>
              <a:rect l="l" t="t" r="r" b="b"/>
              <a:pathLst>
                <a:path w="3799" h="3112" extrusionOk="0">
                  <a:moveTo>
                    <a:pt x="1913" y="0"/>
                  </a:moveTo>
                  <a:cubicBezTo>
                    <a:pt x="1326" y="0"/>
                    <a:pt x="761" y="346"/>
                    <a:pt x="496" y="913"/>
                  </a:cubicBezTo>
                  <a:cubicBezTo>
                    <a:pt x="0" y="1986"/>
                    <a:pt x="830" y="3112"/>
                    <a:pt x="1895" y="3112"/>
                  </a:cubicBezTo>
                  <a:cubicBezTo>
                    <a:pt x="2074" y="3112"/>
                    <a:pt x="2261" y="3080"/>
                    <a:pt x="2448" y="3010"/>
                  </a:cubicBezTo>
                  <a:cubicBezTo>
                    <a:pt x="3726" y="2528"/>
                    <a:pt x="3798" y="720"/>
                    <a:pt x="2545" y="141"/>
                  </a:cubicBezTo>
                  <a:cubicBezTo>
                    <a:pt x="2340" y="45"/>
                    <a:pt x="2125" y="0"/>
                    <a:pt x="191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463;p46">
              <a:extLst>
                <a:ext uri="{FF2B5EF4-FFF2-40B4-BE49-F238E27FC236}">
                  <a16:creationId xmlns:a16="http://schemas.microsoft.com/office/drawing/2014/main" id="{8B385CAD-061D-C6FB-D66C-E7B936781E06}"/>
                </a:ext>
              </a:extLst>
            </p:cNvPr>
            <p:cNvSpPr/>
            <p:nvPr/>
          </p:nvSpPr>
          <p:spPr>
            <a:xfrm>
              <a:off x="3649332" y="3040211"/>
              <a:ext cx="304913" cy="349857"/>
            </a:xfrm>
            <a:custGeom>
              <a:avLst/>
              <a:gdLst/>
              <a:ahLst/>
              <a:cxnLst/>
              <a:rect l="l" t="t" r="r" b="b"/>
              <a:pathLst>
                <a:path w="18155" h="20831" extrusionOk="0">
                  <a:moveTo>
                    <a:pt x="7233" y="0"/>
                  </a:moveTo>
                  <a:lnTo>
                    <a:pt x="1" y="15840"/>
                  </a:lnTo>
                  <a:lnTo>
                    <a:pt x="10922" y="20830"/>
                  </a:lnTo>
                  <a:lnTo>
                    <a:pt x="18154" y="4967"/>
                  </a:lnTo>
                  <a:lnTo>
                    <a:pt x="723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464;p46">
              <a:extLst>
                <a:ext uri="{FF2B5EF4-FFF2-40B4-BE49-F238E27FC236}">
                  <a16:creationId xmlns:a16="http://schemas.microsoft.com/office/drawing/2014/main" id="{B30BA832-1FAB-8754-E4D8-6199BBB61A04}"/>
                </a:ext>
              </a:extLst>
            </p:cNvPr>
            <p:cNvSpPr/>
            <p:nvPr/>
          </p:nvSpPr>
          <p:spPr>
            <a:xfrm>
              <a:off x="3855424" y="3144676"/>
              <a:ext cx="285078" cy="319878"/>
            </a:xfrm>
            <a:custGeom>
              <a:avLst/>
              <a:gdLst/>
              <a:ahLst/>
              <a:cxnLst/>
              <a:rect l="l" t="t" r="r" b="b"/>
              <a:pathLst>
                <a:path w="16974" h="19046" extrusionOk="0">
                  <a:moveTo>
                    <a:pt x="6510" y="0"/>
                  </a:moveTo>
                  <a:lnTo>
                    <a:pt x="1" y="14248"/>
                  </a:lnTo>
                  <a:lnTo>
                    <a:pt x="10464" y="19046"/>
                  </a:lnTo>
                  <a:lnTo>
                    <a:pt x="16973" y="4774"/>
                  </a:lnTo>
                  <a:lnTo>
                    <a:pt x="651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465;p46">
              <a:extLst>
                <a:ext uri="{FF2B5EF4-FFF2-40B4-BE49-F238E27FC236}">
                  <a16:creationId xmlns:a16="http://schemas.microsoft.com/office/drawing/2014/main" id="{12B1D625-491A-CCDC-DD41-D71C2CB0DE20}"/>
                </a:ext>
              </a:extLst>
            </p:cNvPr>
            <p:cNvSpPr/>
            <p:nvPr/>
          </p:nvSpPr>
          <p:spPr>
            <a:xfrm>
              <a:off x="4055452" y="3245496"/>
              <a:ext cx="264001" cy="291141"/>
            </a:xfrm>
            <a:custGeom>
              <a:avLst/>
              <a:gdLst/>
              <a:ahLst/>
              <a:cxnLst/>
              <a:rect l="l" t="t" r="r" b="b"/>
              <a:pathLst>
                <a:path w="15719" h="17335" extrusionOk="0">
                  <a:moveTo>
                    <a:pt x="5859" y="0"/>
                  </a:moveTo>
                  <a:lnTo>
                    <a:pt x="0" y="12826"/>
                  </a:lnTo>
                  <a:lnTo>
                    <a:pt x="9861" y="17334"/>
                  </a:lnTo>
                  <a:lnTo>
                    <a:pt x="15719" y="4485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466;p46">
              <a:extLst>
                <a:ext uri="{FF2B5EF4-FFF2-40B4-BE49-F238E27FC236}">
                  <a16:creationId xmlns:a16="http://schemas.microsoft.com/office/drawing/2014/main" id="{E3E7E71D-55E9-DF55-40E6-55F68C2507AF}"/>
                </a:ext>
              </a:extLst>
            </p:cNvPr>
            <p:cNvSpPr/>
            <p:nvPr/>
          </p:nvSpPr>
          <p:spPr>
            <a:xfrm>
              <a:off x="4228340" y="3332948"/>
              <a:ext cx="209350" cy="249036"/>
            </a:xfrm>
            <a:custGeom>
              <a:avLst/>
              <a:gdLst/>
              <a:ahLst/>
              <a:cxnLst/>
              <a:rect l="l" t="t" r="r" b="b"/>
              <a:pathLst>
                <a:path w="12465" h="14828" extrusionOk="0">
                  <a:moveTo>
                    <a:pt x="5280" y="1"/>
                  </a:moveTo>
                  <a:lnTo>
                    <a:pt x="1" y="11549"/>
                  </a:lnTo>
                  <a:lnTo>
                    <a:pt x="7185" y="14827"/>
                  </a:lnTo>
                  <a:lnTo>
                    <a:pt x="12465" y="3279"/>
                  </a:lnTo>
                  <a:lnTo>
                    <a:pt x="5280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467;p46">
              <a:extLst>
                <a:ext uri="{FF2B5EF4-FFF2-40B4-BE49-F238E27FC236}">
                  <a16:creationId xmlns:a16="http://schemas.microsoft.com/office/drawing/2014/main" id="{5B566C37-71B7-808B-E85A-B4A110BDB649}"/>
                </a:ext>
              </a:extLst>
            </p:cNvPr>
            <p:cNvSpPr/>
            <p:nvPr/>
          </p:nvSpPr>
          <p:spPr>
            <a:xfrm>
              <a:off x="3709257" y="3040211"/>
              <a:ext cx="244989" cy="218654"/>
            </a:xfrm>
            <a:custGeom>
              <a:avLst/>
              <a:gdLst/>
              <a:ahLst/>
              <a:cxnLst/>
              <a:rect l="l" t="t" r="r" b="b"/>
              <a:pathLst>
                <a:path w="14587" h="13019" extrusionOk="0">
                  <a:moveTo>
                    <a:pt x="3665" y="0"/>
                  </a:moveTo>
                  <a:lnTo>
                    <a:pt x="1" y="8053"/>
                  </a:lnTo>
                  <a:lnTo>
                    <a:pt x="10922" y="13019"/>
                  </a:lnTo>
                  <a:lnTo>
                    <a:pt x="14586" y="4967"/>
                  </a:lnTo>
                  <a:lnTo>
                    <a:pt x="366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468;p46">
              <a:extLst>
                <a:ext uri="{FF2B5EF4-FFF2-40B4-BE49-F238E27FC236}">
                  <a16:creationId xmlns:a16="http://schemas.microsoft.com/office/drawing/2014/main" id="{72E0D46D-75FE-A9DD-552F-EDDE02455E95}"/>
                </a:ext>
              </a:extLst>
            </p:cNvPr>
            <p:cNvSpPr/>
            <p:nvPr/>
          </p:nvSpPr>
          <p:spPr>
            <a:xfrm>
              <a:off x="3908462" y="3144676"/>
              <a:ext cx="232040" cy="204076"/>
            </a:xfrm>
            <a:custGeom>
              <a:avLst/>
              <a:gdLst/>
              <a:ahLst/>
              <a:cxnLst/>
              <a:rect l="l" t="t" r="r" b="b"/>
              <a:pathLst>
                <a:path w="13816" h="12151" extrusionOk="0">
                  <a:moveTo>
                    <a:pt x="3352" y="0"/>
                  </a:moveTo>
                  <a:lnTo>
                    <a:pt x="1" y="7378"/>
                  </a:lnTo>
                  <a:lnTo>
                    <a:pt x="10464" y="12151"/>
                  </a:lnTo>
                  <a:lnTo>
                    <a:pt x="13815" y="4774"/>
                  </a:lnTo>
                  <a:lnTo>
                    <a:pt x="3352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469;p46">
              <a:extLst>
                <a:ext uri="{FF2B5EF4-FFF2-40B4-BE49-F238E27FC236}">
                  <a16:creationId xmlns:a16="http://schemas.microsoft.com/office/drawing/2014/main" id="{11E2211E-06B3-89AE-A51A-124B12D79793}"/>
                </a:ext>
              </a:extLst>
            </p:cNvPr>
            <p:cNvSpPr/>
            <p:nvPr/>
          </p:nvSpPr>
          <p:spPr>
            <a:xfrm>
              <a:off x="4103637" y="3245496"/>
              <a:ext cx="215816" cy="185450"/>
            </a:xfrm>
            <a:custGeom>
              <a:avLst/>
              <a:gdLst/>
              <a:ahLst/>
              <a:cxnLst/>
              <a:rect l="l" t="t" r="r" b="b"/>
              <a:pathLst>
                <a:path w="12850" h="11042" extrusionOk="0">
                  <a:moveTo>
                    <a:pt x="2990" y="0"/>
                  </a:moveTo>
                  <a:lnTo>
                    <a:pt x="0" y="6534"/>
                  </a:lnTo>
                  <a:lnTo>
                    <a:pt x="9860" y="11042"/>
                  </a:lnTo>
                  <a:lnTo>
                    <a:pt x="12850" y="4509"/>
                  </a:lnTo>
                  <a:lnTo>
                    <a:pt x="299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4470;p46">
              <a:extLst>
                <a:ext uri="{FF2B5EF4-FFF2-40B4-BE49-F238E27FC236}">
                  <a16:creationId xmlns:a16="http://schemas.microsoft.com/office/drawing/2014/main" id="{E49849A9-EC89-3569-98FC-CB65F92A82BF}"/>
                </a:ext>
              </a:extLst>
            </p:cNvPr>
            <p:cNvSpPr/>
            <p:nvPr/>
          </p:nvSpPr>
          <p:spPr>
            <a:xfrm>
              <a:off x="4272074" y="3332948"/>
              <a:ext cx="165615" cy="153473"/>
            </a:xfrm>
            <a:custGeom>
              <a:avLst/>
              <a:gdLst/>
              <a:ahLst/>
              <a:cxnLst/>
              <a:rect l="l" t="t" r="r" b="b"/>
              <a:pathLst>
                <a:path w="9861" h="9138" extrusionOk="0">
                  <a:moveTo>
                    <a:pt x="2676" y="1"/>
                  </a:moveTo>
                  <a:lnTo>
                    <a:pt x="0" y="5859"/>
                  </a:lnTo>
                  <a:lnTo>
                    <a:pt x="7185" y="9138"/>
                  </a:lnTo>
                  <a:lnTo>
                    <a:pt x="9861" y="3279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471;p46">
              <a:extLst>
                <a:ext uri="{FF2B5EF4-FFF2-40B4-BE49-F238E27FC236}">
                  <a16:creationId xmlns:a16="http://schemas.microsoft.com/office/drawing/2014/main" id="{7EB81632-5B26-E92C-2961-42A44E815686}"/>
                </a:ext>
              </a:extLst>
            </p:cNvPr>
            <p:cNvSpPr/>
            <p:nvPr/>
          </p:nvSpPr>
          <p:spPr>
            <a:xfrm>
              <a:off x="3702371" y="3331151"/>
              <a:ext cx="87888" cy="45733"/>
            </a:xfrm>
            <a:custGeom>
              <a:avLst/>
              <a:gdLst/>
              <a:ahLst/>
              <a:cxnLst/>
              <a:rect l="l" t="t" r="r" b="b"/>
              <a:pathLst>
                <a:path w="5233" h="2723" extrusionOk="0">
                  <a:moveTo>
                    <a:pt x="425" y="1"/>
                  </a:moveTo>
                  <a:cubicBezTo>
                    <a:pt x="287" y="1"/>
                    <a:pt x="154" y="76"/>
                    <a:pt x="73" y="204"/>
                  </a:cubicBezTo>
                  <a:cubicBezTo>
                    <a:pt x="1" y="421"/>
                    <a:pt x="121" y="638"/>
                    <a:pt x="338" y="710"/>
                  </a:cubicBezTo>
                  <a:lnTo>
                    <a:pt x="4606" y="2663"/>
                  </a:lnTo>
                  <a:cubicBezTo>
                    <a:pt x="4670" y="2703"/>
                    <a:pt x="4742" y="2722"/>
                    <a:pt x="4814" y="2722"/>
                  </a:cubicBezTo>
                  <a:cubicBezTo>
                    <a:pt x="4959" y="2722"/>
                    <a:pt x="5104" y="2647"/>
                    <a:pt x="5184" y="2519"/>
                  </a:cubicBezTo>
                  <a:cubicBezTo>
                    <a:pt x="5232" y="2302"/>
                    <a:pt x="5136" y="2085"/>
                    <a:pt x="4919" y="2012"/>
                  </a:cubicBezTo>
                  <a:lnTo>
                    <a:pt x="628" y="60"/>
                  </a:lnTo>
                  <a:cubicBezTo>
                    <a:pt x="563" y="19"/>
                    <a:pt x="494" y="1"/>
                    <a:pt x="42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472;p46">
              <a:extLst>
                <a:ext uri="{FF2B5EF4-FFF2-40B4-BE49-F238E27FC236}">
                  <a16:creationId xmlns:a16="http://schemas.microsoft.com/office/drawing/2014/main" id="{E44105B0-DEDF-BFFE-AF11-5E1AE56D9466}"/>
                </a:ext>
              </a:extLst>
            </p:cNvPr>
            <p:cNvSpPr/>
            <p:nvPr/>
          </p:nvSpPr>
          <p:spPr>
            <a:xfrm>
              <a:off x="3826688" y="3059357"/>
              <a:ext cx="87871" cy="45649"/>
            </a:xfrm>
            <a:custGeom>
              <a:avLst/>
              <a:gdLst/>
              <a:ahLst/>
              <a:cxnLst/>
              <a:rect l="l" t="t" r="r" b="b"/>
              <a:pathLst>
                <a:path w="5232" h="2718" extrusionOk="0">
                  <a:moveTo>
                    <a:pt x="404" y="0"/>
                  </a:moveTo>
                  <a:cubicBezTo>
                    <a:pt x="273" y="0"/>
                    <a:pt x="149" y="64"/>
                    <a:pt x="72" y="186"/>
                  </a:cubicBezTo>
                  <a:cubicBezTo>
                    <a:pt x="0" y="403"/>
                    <a:pt x="121" y="644"/>
                    <a:pt x="314" y="717"/>
                  </a:cubicBezTo>
                  <a:lnTo>
                    <a:pt x="4605" y="2670"/>
                  </a:lnTo>
                  <a:cubicBezTo>
                    <a:pt x="4669" y="2702"/>
                    <a:pt x="4739" y="2718"/>
                    <a:pt x="4807" y="2718"/>
                  </a:cubicBezTo>
                  <a:cubicBezTo>
                    <a:pt x="4945" y="2718"/>
                    <a:pt x="5079" y="2653"/>
                    <a:pt x="5159" y="2525"/>
                  </a:cubicBezTo>
                  <a:cubicBezTo>
                    <a:pt x="5232" y="2308"/>
                    <a:pt x="5111" y="2067"/>
                    <a:pt x="4894" y="1994"/>
                  </a:cubicBezTo>
                  <a:lnTo>
                    <a:pt x="627" y="66"/>
                  </a:lnTo>
                  <a:cubicBezTo>
                    <a:pt x="556" y="22"/>
                    <a:pt x="479" y="0"/>
                    <a:pt x="40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473;p46">
              <a:extLst>
                <a:ext uri="{FF2B5EF4-FFF2-40B4-BE49-F238E27FC236}">
                  <a16:creationId xmlns:a16="http://schemas.microsoft.com/office/drawing/2014/main" id="{A26E454F-77AC-C651-C3EF-E21925C7A572}"/>
                </a:ext>
              </a:extLst>
            </p:cNvPr>
            <p:cNvSpPr/>
            <p:nvPr/>
          </p:nvSpPr>
          <p:spPr>
            <a:xfrm>
              <a:off x="3914542" y="3411985"/>
              <a:ext cx="78970" cy="41249"/>
            </a:xfrm>
            <a:custGeom>
              <a:avLst/>
              <a:gdLst/>
              <a:ahLst/>
              <a:cxnLst/>
              <a:rect l="l" t="t" r="r" b="b"/>
              <a:pathLst>
                <a:path w="4702" h="2456" extrusionOk="0">
                  <a:moveTo>
                    <a:pt x="391" y="1"/>
                  </a:moveTo>
                  <a:cubicBezTo>
                    <a:pt x="263" y="1"/>
                    <a:pt x="133" y="72"/>
                    <a:pt x="49" y="189"/>
                  </a:cubicBezTo>
                  <a:cubicBezTo>
                    <a:pt x="1" y="382"/>
                    <a:pt x="97" y="574"/>
                    <a:pt x="290" y="647"/>
                  </a:cubicBezTo>
                  <a:lnTo>
                    <a:pt x="4123" y="2407"/>
                  </a:lnTo>
                  <a:cubicBezTo>
                    <a:pt x="4189" y="2440"/>
                    <a:pt x="4258" y="2456"/>
                    <a:pt x="4324" y="2456"/>
                  </a:cubicBezTo>
                  <a:cubicBezTo>
                    <a:pt x="4451" y="2456"/>
                    <a:pt x="4566" y="2397"/>
                    <a:pt x="4629" y="2286"/>
                  </a:cubicBezTo>
                  <a:cubicBezTo>
                    <a:pt x="4702" y="2093"/>
                    <a:pt x="4605" y="1876"/>
                    <a:pt x="4412" y="1804"/>
                  </a:cubicBezTo>
                  <a:lnTo>
                    <a:pt x="555" y="44"/>
                  </a:lnTo>
                  <a:cubicBezTo>
                    <a:pt x="503" y="15"/>
                    <a:pt x="447" y="1"/>
                    <a:pt x="39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474;p46">
              <a:extLst>
                <a:ext uri="{FF2B5EF4-FFF2-40B4-BE49-F238E27FC236}">
                  <a16:creationId xmlns:a16="http://schemas.microsoft.com/office/drawing/2014/main" id="{FBFAA392-EA32-0E32-F9D9-44D501606B35}"/>
                </a:ext>
              </a:extLst>
            </p:cNvPr>
            <p:cNvSpPr/>
            <p:nvPr/>
          </p:nvSpPr>
          <p:spPr>
            <a:xfrm>
              <a:off x="4026296" y="3167332"/>
              <a:ext cx="78970" cy="41131"/>
            </a:xfrm>
            <a:custGeom>
              <a:avLst/>
              <a:gdLst/>
              <a:ahLst/>
              <a:cxnLst/>
              <a:rect l="l" t="t" r="r" b="b"/>
              <a:pathLst>
                <a:path w="4702" h="2449" extrusionOk="0">
                  <a:moveTo>
                    <a:pt x="378" y="1"/>
                  </a:moveTo>
                  <a:cubicBezTo>
                    <a:pt x="252" y="1"/>
                    <a:pt x="136" y="59"/>
                    <a:pt x="73" y="170"/>
                  </a:cubicBezTo>
                  <a:cubicBezTo>
                    <a:pt x="0" y="363"/>
                    <a:pt x="97" y="580"/>
                    <a:pt x="290" y="652"/>
                  </a:cubicBezTo>
                  <a:lnTo>
                    <a:pt x="4123" y="2388"/>
                  </a:lnTo>
                  <a:cubicBezTo>
                    <a:pt x="4181" y="2429"/>
                    <a:pt x="4247" y="2448"/>
                    <a:pt x="4313" y="2448"/>
                  </a:cubicBezTo>
                  <a:cubicBezTo>
                    <a:pt x="4440" y="2448"/>
                    <a:pt x="4566" y="2379"/>
                    <a:pt x="4629" y="2268"/>
                  </a:cubicBezTo>
                  <a:cubicBezTo>
                    <a:pt x="4702" y="2075"/>
                    <a:pt x="4581" y="1882"/>
                    <a:pt x="4412" y="1810"/>
                  </a:cubicBezTo>
                  <a:lnTo>
                    <a:pt x="579" y="50"/>
                  </a:lnTo>
                  <a:cubicBezTo>
                    <a:pt x="513" y="17"/>
                    <a:pt x="444" y="1"/>
                    <a:pt x="3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475;p46">
              <a:extLst>
                <a:ext uri="{FF2B5EF4-FFF2-40B4-BE49-F238E27FC236}">
                  <a16:creationId xmlns:a16="http://schemas.microsoft.com/office/drawing/2014/main" id="{F4931EE7-AE64-9815-22A3-E3BCE3BB8E61}"/>
                </a:ext>
              </a:extLst>
            </p:cNvPr>
            <p:cNvSpPr/>
            <p:nvPr/>
          </p:nvSpPr>
          <p:spPr>
            <a:xfrm>
              <a:off x="4095122" y="3480307"/>
              <a:ext cx="71278" cy="36932"/>
            </a:xfrm>
            <a:custGeom>
              <a:avLst/>
              <a:gdLst/>
              <a:ahLst/>
              <a:cxnLst/>
              <a:rect l="l" t="t" r="r" b="b"/>
              <a:pathLst>
                <a:path w="4244" h="2199" extrusionOk="0">
                  <a:moveTo>
                    <a:pt x="324" y="0"/>
                  </a:moveTo>
                  <a:cubicBezTo>
                    <a:pt x="214" y="0"/>
                    <a:pt x="111" y="53"/>
                    <a:pt x="49" y="147"/>
                  </a:cubicBezTo>
                  <a:cubicBezTo>
                    <a:pt x="1" y="340"/>
                    <a:pt x="97" y="508"/>
                    <a:pt x="266" y="581"/>
                  </a:cubicBezTo>
                  <a:lnTo>
                    <a:pt x="3714" y="2148"/>
                  </a:lnTo>
                  <a:cubicBezTo>
                    <a:pt x="3773" y="2182"/>
                    <a:pt x="3836" y="2198"/>
                    <a:pt x="3897" y="2198"/>
                  </a:cubicBezTo>
                  <a:cubicBezTo>
                    <a:pt x="4007" y="2198"/>
                    <a:pt x="4109" y="2145"/>
                    <a:pt x="4172" y="2051"/>
                  </a:cubicBezTo>
                  <a:cubicBezTo>
                    <a:pt x="4244" y="1859"/>
                    <a:pt x="4148" y="1690"/>
                    <a:pt x="3979" y="1617"/>
                  </a:cubicBezTo>
                  <a:lnTo>
                    <a:pt x="507" y="50"/>
                  </a:lnTo>
                  <a:cubicBezTo>
                    <a:pt x="447" y="16"/>
                    <a:pt x="385" y="0"/>
                    <a:pt x="32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476;p46">
              <a:extLst>
                <a:ext uri="{FF2B5EF4-FFF2-40B4-BE49-F238E27FC236}">
                  <a16:creationId xmlns:a16="http://schemas.microsoft.com/office/drawing/2014/main" id="{65F89115-700C-6132-6D46-9227703706AA}"/>
                </a:ext>
              </a:extLst>
            </p:cNvPr>
            <p:cNvSpPr/>
            <p:nvPr/>
          </p:nvSpPr>
          <p:spPr>
            <a:xfrm>
              <a:off x="4195539" y="3260058"/>
              <a:ext cx="71278" cy="36915"/>
            </a:xfrm>
            <a:custGeom>
              <a:avLst/>
              <a:gdLst/>
              <a:ahLst/>
              <a:cxnLst/>
              <a:rect l="l" t="t" r="r" b="b"/>
              <a:pathLst>
                <a:path w="4244" h="2198" extrusionOk="0">
                  <a:moveTo>
                    <a:pt x="340" y="0"/>
                  </a:moveTo>
                  <a:cubicBezTo>
                    <a:pt x="228" y="0"/>
                    <a:pt x="112" y="59"/>
                    <a:pt x="49" y="170"/>
                  </a:cubicBezTo>
                  <a:cubicBezTo>
                    <a:pt x="1" y="339"/>
                    <a:pt x="97" y="508"/>
                    <a:pt x="266" y="580"/>
                  </a:cubicBezTo>
                  <a:lnTo>
                    <a:pt x="3738" y="2147"/>
                  </a:lnTo>
                  <a:cubicBezTo>
                    <a:pt x="3789" y="2181"/>
                    <a:pt x="3846" y="2197"/>
                    <a:pt x="3903" y="2197"/>
                  </a:cubicBezTo>
                  <a:cubicBezTo>
                    <a:pt x="4007" y="2197"/>
                    <a:pt x="4109" y="2144"/>
                    <a:pt x="4172" y="2050"/>
                  </a:cubicBezTo>
                  <a:cubicBezTo>
                    <a:pt x="4244" y="1858"/>
                    <a:pt x="4147" y="1689"/>
                    <a:pt x="3979" y="1617"/>
                  </a:cubicBezTo>
                  <a:lnTo>
                    <a:pt x="507" y="49"/>
                  </a:lnTo>
                  <a:cubicBezTo>
                    <a:pt x="457" y="16"/>
                    <a:pt x="399" y="0"/>
                    <a:pt x="34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477;p46">
              <a:extLst>
                <a:ext uri="{FF2B5EF4-FFF2-40B4-BE49-F238E27FC236}">
                  <a16:creationId xmlns:a16="http://schemas.microsoft.com/office/drawing/2014/main" id="{C0262804-D4CD-21DF-B59E-9528CF1B47A9}"/>
                </a:ext>
              </a:extLst>
            </p:cNvPr>
            <p:cNvSpPr/>
            <p:nvPr/>
          </p:nvSpPr>
          <p:spPr>
            <a:xfrm>
              <a:off x="3753327" y="3173076"/>
              <a:ext cx="110209" cy="90273"/>
            </a:xfrm>
            <a:custGeom>
              <a:avLst/>
              <a:gdLst/>
              <a:ahLst/>
              <a:cxnLst/>
              <a:rect l="l" t="t" r="r" b="b"/>
              <a:pathLst>
                <a:path w="6562" h="5375" extrusionOk="0">
                  <a:moveTo>
                    <a:pt x="3284" y="0"/>
                  </a:moveTo>
                  <a:cubicBezTo>
                    <a:pt x="2271" y="0"/>
                    <a:pt x="1307" y="575"/>
                    <a:pt x="848" y="1564"/>
                  </a:cubicBezTo>
                  <a:cubicBezTo>
                    <a:pt x="0" y="3425"/>
                    <a:pt x="1441" y="5375"/>
                    <a:pt x="3282" y="5375"/>
                  </a:cubicBezTo>
                  <a:cubicBezTo>
                    <a:pt x="3588" y="5375"/>
                    <a:pt x="3904" y="5321"/>
                    <a:pt x="4223" y="5204"/>
                  </a:cubicBezTo>
                  <a:cubicBezTo>
                    <a:pt x="6466" y="4361"/>
                    <a:pt x="6562" y="1226"/>
                    <a:pt x="4392" y="238"/>
                  </a:cubicBezTo>
                  <a:cubicBezTo>
                    <a:pt x="4031" y="77"/>
                    <a:pt x="3654" y="0"/>
                    <a:pt x="328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478;p46">
              <a:extLst>
                <a:ext uri="{FF2B5EF4-FFF2-40B4-BE49-F238E27FC236}">
                  <a16:creationId xmlns:a16="http://schemas.microsoft.com/office/drawing/2014/main" id="{0AFB2BE3-5E37-156F-0085-D70091A662B9}"/>
                </a:ext>
              </a:extLst>
            </p:cNvPr>
            <p:cNvSpPr/>
            <p:nvPr/>
          </p:nvSpPr>
          <p:spPr>
            <a:xfrm>
              <a:off x="3770004" y="3186714"/>
              <a:ext cx="76938" cy="62713"/>
            </a:xfrm>
            <a:custGeom>
              <a:avLst/>
              <a:gdLst/>
              <a:ahLst/>
              <a:cxnLst/>
              <a:rect l="l" t="t" r="r" b="b"/>
              <a:pathLst>
                <a:path w="4581" h="3734" extrusionOk="0">
                  <a:moveTo>
                    <a:pt x="2292" y="0"/>
                  </a:moveTo>
                  <a:cubicBezTo>
                    <a:pt x="1595" y="0"/>
                    <a:pt x="919" y="404"/>
                    <a:pt x="603" y="1090"/>
                  </a:cubicBezTo>
                  <a:cubicBezTo>
                    <a:pt x="1" y="2376"/>
                    <a:pt x="1006" y="3734"/>
                    <a:pt x="2282" y="3734"/>
                  </a:cubicBezTo>
                  <a:cubicBezTo>
                    <a:pt x="2488" y="3734"/>
                    <a:pt x="2702" y="3698"/>
                    <a:pt x="2917" y="3621"/>
                  </a:cubicBezTo>
                  <a:cubicBezTo>
                    <a:pt x="4484" y="3042"/>
                    <a:pt x="4581" y="873"/>
                    <a:pt x="3062" y="173"/>
                  </a:cubicBezTo>
                  <a:cubicBezTo>
                    <a:pt x="2814" y="56"/>
                    <a:pt x="2551" y="0"/>
                    <a:pt x="229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479;p46">
              <a:extLst>
                <a:ext uri="{FF2B5EF4-FFF2-40B4-BE49-F238E27FC236}">
                  <a16:creationId xmlns:a16="http://schemas.microsoft.com/office/drawing/2014/main" id="{B46EEF2B-C35F-9D92-3D96-2F46D1FC18DC}"/>
                </a:ext>
              </a:extLst>
            </p:cNvPr>
            <p:cNvSpPr/>
            <p:nvPr/>
          </p:nvSpPr>
          <p:spPr>
            <a:xfrm>
              <a:off x="3960443" y="3269731"/>
              <a:ext cx="99074" cy="80868"/>
            </a:xfrm>
            <a:custGeom>
              <a:avLst/>
              <a:gdLst/>
              <a:ahLst/>
              <a:cxnLst/>
              <a:rect l="l" t="t" r="r" b="b"/>
              <a:pathLst>
                <a:path w="5899" h="4815" extrusionOk="0">
                  <a:moveTo>
                    <a:pt x="2946" y="1"/>
                  </a:moveTo>
                  <a:cubicBezTo>
                    <a:pt x="2037" y="1"/>
                    <a:pt x="1169" y="521"/>
                    <a:pt x="763" y="1402"/>
                  </a:cubicBezTo>
                  <a:cubicBezTo>
                    <a:pt x="0" y="3073"/>
                    <a:pt x="1284" y="4814"/>
                    <a:pt x="2924" y="4814"/>
                  </a:cubicBezTo>
                  <a:cubicBezTo>
                    <a:pt x="3201" y="4814"/>
                    <a:pt x="3488" y="4765"/>
                    <a:pt x="3777" y="4657"/>
                  </a:cubicBezTo>
                  <a:cubicBezTo>
                    <a:pt x="5802" y="3909"/>
                    <a:pt x="5898" y="1113"/>
                    <a:pt x="3946" y="221"/>
                  </a:cubicBezTo>
                  <a:cubicBezTo>
                    <a:pt x="3621" y="72"/>
                    <a:pt x="3281" y="1"/>
                    <a:pt x="294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480;p46">
              <a:extLst>
                <a:ext uri="{FF2B5EF4-FFF2-40B4-BE49-F238E27FC236}">
                  <a16:creationId xmlns:a16="http://schemas.microsoft.com/office/drawing/2014/main" id="{8ADABF31-BD61-286A-48D9-3FF307169A8F}"/>
                </a:ext>
              </a:extLst>
            </p:cNvPr>
            <p:cNvSpPr/>
            <p:nvPr/>
          </p:nvSpPr>
          <p:spPr>
            <a:xfrm>
              <a:off x="3975491" y="3281841"/>
              <a:ext cx="69044" cy="56532"/>
            </a:xfrm>
            <a:custGeom>
              <a:avLst/>
              <a:gdLst/>
              <a:ahLst/>
              <a:cxnLst/>
              <a:rect l="l" t="t" r="r" b="b"/>
              <a:pathLst>
                <a:path w="4111" h="3366" extrusionOk="0">
                  <a:moveTo>
                    <a:pt x="2051" y="1"/>
                  </a:moveTo>
                  <a:cubicBezTo>
                    <a:pt x="1412" y="1"/>
                    <a:pt x="802" y="374"/>
                    <a:pt x="518" y="995"/>
                  </a:cubicBezTo>
                  <a:cubicBezTo>
                    <a:pt x="1" y="2153"/>
                    <a:pt x="905" y="3365"/>
                    <a:pt x="2055" y="3365"/>
                  </a:cubicBezTo>
                  <a:cubicBezTo>
                    <a:pt x="2245" y="3365"/>
                    <a:pt x="2442" y="3332"/>
                    <a:pt x="2640" y="3261"/>
                  </a:cubicBezTo>
                  <a:cubicBezTo>
                    <a:pt x="4038" y="2730"/>
                    <a:pt x="4110" y="778"/>
                    <a:pt x="2736" y="151"/>
                  </a:cubicBezTo>
                  <a:cubicBezTo>
                    <a:pt x="2513" y="49"/>
                    <a:pt x="2280" y="1"/>
                    <a:pt x="205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481;p46">
              <a:extLst>
                <a:ext uri="{FF2B5EF4-FFF2-40B4-BE49-F238E27FC236}">
                  <a16:creationId xmlns:a16="http://schemas.microsoft.com/office/drawing/2014/main" id="{5065B637-821F-534C-818A-267826CAA13B}"/>
                </a:ext>
              </a:extLst>
            </p:cNvPr>
            <p:cNvSpPr/>
            <p:nvPr/>
          </p:nvSpPr>
          <p:spPr>
            <a:xfrm>
              <a:off x="4136387" y="3351842"/>
              <a:ext cx="89534" cy="72991"/>
            </a:xfrm>
            <a:custGeom>
              <a:avLst/>
              <a:gdLst/>
              <a:ahLst/>
              <a:cxnLst/>
              <a:rect l="l" t="t" r="r" b="b"/>
              <a:pathLst>
                <a:path w="5331" h="4346" extrusionOk="0">
                  <a:moveTo>
                    <a:pt x="2664" y="0"/>
                  </a:moveTo>
                  <a:cubicBezTo>
                    <a:pt x="1842" y="0"/>
                    <a:pt x="1054" y="471"/>
                    <a:pt x="702" y="1262"/>
                  </a:cubicBezTo>
                  <a:cubicBezTo>
                    <a:pt x="1" y="2769"/>
                    <a:pt x="1171" y="4346"/>
                    <a:pt x="2657" y="4346"/>
                  </a:cubicBezTo>
                  <a:cubicBezTo>
                    <a:pt x="2907" y="4346"/>
                    <a:pt x="3166" y="4301"/>
                    <a:pt x="3426" y="4204"/>
                  </a:cubicBezTo>
                  <a:cubicBezTo>
                    <a:pt x="5234" y="3529"/>
                    <a:pt x="5331" y="997"/>
                    <a:pt x="3571" y="202"/>
                  </a:cubicBezTo>
                  <a:cubicBezTo>
                    <a:pt x="3278" y="65"/>
                    <a:pt x="2969" y="0"/>
                    <a:pt x="266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482;p46">
              <a:extLst>
                <a:ext uri="{FF2B5EF4-FFF2-40B4-BE49-F238E27FC236}">
                  <a16:creationId xmlns:a16="http://schemas.microsoft.com/office/drawing/2014/main" id="{2111C174-A836-15F9-3A52-94EE88776761}"/>
                </a:ext>
              </a:extLst>
            </p:cNvPr>
            <p:cNvSpPr/>
            <p:nvPr/>
          </p:nvSpPr>
          <p:spPr>
            <a:xfrm>
              <a:off x="4149958" y="3362893"/>
              <a:ext cx="62209" cy="50637"/>
            </a:xfrm>
            <a:custGeom>
              <a:avLst/>
              <a:gdLst/>
              <a:ahLst/>
              <a:cxnLst/>
              <a:rect l="l" t="t" r="r" b="b"/>
              <a:pathLst>
                <a:path w="3704" h="3015" extrusionOk="0">
                  <a:moveTo>
                    <a:pt x="1841" y="1"/>
                  </a:moveTo>
                  <a:cubicBezTo>
                    <a:pt x="1279" y="1"/>
                    <a:pt x="742" y="327"/>
                    <a:pt x="497" y="870"/>
                  </a:cubicBezTo>
                  <a:cubicBezTo>
                    <a:pt x="1" y="1924"/>
                    <a:pt x="817" y="3014"/>
                    <a:pt x="1850" y="3014"/>
                  </a:cubicBezTo>
                  <a:cubicBezTo>
                    <a:pt x="2021" y="3014"/>
                    <a:pt x="2199" y="2984"/>
                    <a:pt x="2377" y="2919"/>
                  </a:cubicBezTo>
                  <a:cubicBezTo>
                    <a:pt x="3631" y="2437"/>
                    <a:pt x="3703" y="701"/>
                    <a:pt x="2474" y="146"/>
                  </a:cubicBezTo>
                  <a:cubicBezTo>
                    <a:pt x="2269" y="47"/>
                    <a:pt x="2053" y="1"/>
                    <a:pt x="184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483;p46">
              <a:extLst>
                <a:ext uri="{FF2B5EF4-FFF2-40B4-BE49-F238E27FC236}">
                  <a16:creationId xmlns:a16="http://schemas.microsoft.com/office/drawing/2014/main" id="{28691DA6-5118-D3D4-A3D5-3BD8D8082C0D}"/>
                </a:ext>
              </a:extLst>
            </p:cNvPr>
            <p:cNvSpPr/>
            <p:nvPr/>
          </p:nvSpPr>
          <p:spPr>
            <a:xfrm>
              <a:off x="4296897" y="3426664"/>
              <a:ext cx="80465" cy="65534"/>
            </a:xfrm>
            <a:custGeom>
              <a:avLst/>
              <a:gdLst/>
              <a:ahLst/>
              <a:cxnLst/>
              <a:rect l="l" t="t" r="r" b="b"/>
              <a:pathLst>
                <a:path w="4791" h="3902" extrusionOk="0">
                  <a:moveTo>
                    <a:pt x="2401" y="0"/>
                  </a:moveTo>
                  <a:cubicBezTo>
                    <a:pt x="1660" y="0"/>
                    <a:pt x="954" y="426"/>
                    <a:pt x="620" y="1147"/>
                  </a:cubicBezTo>
                  <a:cubicBezTo>
                    <a:pt x="0" y="2489"/>
                    <a:pt x="1043" y="3901"/>
                    <a:pt x="2384" y="3901"/>
                  </a:cubicBezTo>
                  <a:cubicBezTo>
                    <a:pt x="2609" y="3901"/>
                    <a:pt x="2843" y="3861"/>
                    <a:pt x="3079" y="3775"/>
                  </a:cubicBezTo>
                  <a:cubicBezTo>
                    <a:pt x="4718" y="3172"/>
                    <a:pt x="4790" y="906"/>
                    <a:pt x="3223" y="183"/>
                  </a:cubicBezTo>
                  <a:cubicBezTo>
                    <a:pt x="2956" y="59"/>
                    <a:pt x="2676" y="0"/>
                    <a:pt x="240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484;p46">
              <a:extLst>
                <a:ext uri="{FF2B5EF4-FFF2-40B4-BE49-F238E27FC236}">
                  <a16:creationId xmlns:a16="http://schemas.microsoft.com/office/drawing/2014/main" id="{E262C01F-A3AF-D794-2128-427BD2725EEE}"/>
                </a:ext>
              </a:extLst>
            </p:cNvPr>
            <p:cNvSpPr/>
            <p:nvPr/>
          </p:nvSpPr>
          <p:spPr>
            <a:xfrm>
              <a:off x="4309258" y="3436523"/>
              <a:ext cx="55558" cy="45682"/>
            </a:xfrm>
            <a:custGeom>
              <a:avLst/>
              <a:gdLst/>
              <a:ahLst/>
              <a:cxnLst/>
              <a:rect l="l" t="t" r="r" b="b"/>
              <a:pathLst>
                <a:path w="3308" h="2720" extrusionOk="0">
                  <a:moveTo>
                    <a:pt x="1653" y="0"/>
                  </a:moveTo>
                  <a:cubicBezTo>
                    <a:pt x="1139" y="0"/>
                    <a:pt x="642" y="292"/>
                    <a:pt x="414" y="801"/>
                  </a:cubicBezTo>
                  <a:cubicBezTo>
                    <a:pt x="1" y="1751"/>
                    <a:pt x="720" y="2719"/>
                    <a:pt x="1648" y="2719"/>
                  </a:cubicBezTo>
                  <a:cubicBezTo>
                    <a:pt x="1803" y="2719"/>
                    <a:pt x="1963" y="2692"/>
                    <a:pt x="2126" y="2633"/>
                  </a:cubicBezTo>
                  <a:cubicBezTo>
                    <a:pt x="3259" y="2199"/>
                    <a:pt x="3307" y="632"/>
                    <a:pt x="2222" y="126"/>
                  </a:cubicBezTo>
                  <a:cubicBezTo>
                    <a:pt x="2039" y="41"/>
                    <a:pt x="1845" y="0"/>
                    <a:pt x="1653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485;p46">
              <a:extLst>
                <a:ext uri="{FF2B5EF4-FFF2-40B4-BE49-F238E27FC236}">
                  <a16:creationId xmlns:a16="http://schemas.microsoft.com/office/drawing/2014/main" id="{1EF69A51-BDAB-71A8-F7DC-8785EFFEA03A}"/>
                </a:ext>
              </a:extLst>
            </p:cNvPr>
            <p:cNvSpPr/>
            <p:nvPr/>
          </p:nvSpPr>
          <p:spPr>
            <a:xfrm>
              <a:off x="4259511" y="3542247"/>
              <a:ext cx="64409" cy="33405"/>
            </a:xfrm>
            <a:custGeom>
              <a:avLst/>
              <a:gdLst/>
              <a:ahLst/>
              <a:cxnLst/>
              <a:rect l="l" t="t" r="r" b="b"/>
              <a:pathLst>
                <a:path w="3835" h="1989" extrusionOk="0">
                  <a:moveTo>
                    <a:pt x="319" y="1"/>
                  </a:moveTo>
                  <a:cubicBezTo>
                    <a:pt x="217" y="1"/>
                    <a:pt x="120" y="54"/>
                    <a:pt x="73" y="147"/>
                  </a:cubicBezTo>
                  <a:cubicBezTo>
                    <a:pt x="1" y="292"/>
                    <a:pt x="97" y="461"/>
                    <a:pt x="242" y="533"/>
                  </a:cubicBezTo>
                  <a:lnTo>
                    <a:pt x="3376" y="1956"/>
                  </a:lnTo>
                  <a:cubicBezTo>
                    <a:pt x="3421" y="1978"/>
                    <a:pt x="3468" y="1989"/>
                    <a:pt x="3514" y="1989"/>
                  </a:cubicBezTo>
                  <a:cubicBezTo>
                    <a:pt x="3618" y="1989"/>
                    <a:pt x="3719" y="1935"/>
                    <a:pt x="3786" y="1835"/>
                  </a:cubicBezTo>
                  <a:cubicBezTo>
                    <a:pt x="3834" y="1690"/>
                    <a:pt x="3738" y="1522"/>
                    <a:pt x="3593" y="1473"/>
                  </a:cubicBezTo>
                  <a:lnTo>
                    <a:pt x="483" y="51"/>
                  </a:lnTo>
                  <a:cubicBezTo>
                    <a:pt x="432" y="17"/>
                    <a:pt x="375" y="1"/>
                    <a:pt x="31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486;p46">
              <a:extLst>
                <a:ext uri="{FF2B5EF4-FFF2-40B4-BE49-F238E27FC236}">
                  <a16:creationId xmlns:a16="http://schemas.microsoft.com/office/drawing/2014/main" id="{CA550F4D-C295-66E9-CDDA-9EC8AEA2D4A6}"/>
                </a:ext>
              </a:extLst>
            </p:cNvPr>
            <p:cNvSpPr/>
            <p:nvPr/>
          </p:nvSpPr>
          <p:spPr>
            <a:xfrm>
              <a:off x="4350221" y="3344116"/>
              <a:ext cx="63989" cy="33237"/>
            </a:xfrm>
            <a:custGeom>
              <a:avLst/>
              <a:gdLst/>
              <a:ahLst/>
              <a:cxnLst/>
              <a:rect l="l" t="t" r="r" b="b"/>
              <a:pathLst>
                <a:path w="3810" h="1979" extrusionOk="0">
                  <a:moveTo>
                    <a:pt x="310" y="1"/>
                  </a:moveTo>
                  <a:cubicBezTo>
                    <a:pt x="202" y="1"/>
                    <a:pt x="98" y="49"/>
                    <a:pt x="48" y="131"/>
                  </a:cubicBezTo>
                  <a:cubicBezTo>
                    <a:pt x="0" y="300"/>
                    <a:pt x="72" y="469"/>
                    <a:pt x="241" y="517"/>
                  </a:cubicBezTo>
                  <a:lnTo>
                    <a:pt x="3351" y="1939"/>
                  </a:lnTo>
                  <a:cubicBezTo>
                    <a:pt x="3403" y="1965"/>
                    <a:pt x="3458" y="1979"/>
                    <a:pt x="3512" y="1979"/>
                  </a:cubicBezTo>
                  <a:cubicBezTo>
                    <a:pt x="3608" y="1979"/>
                    <a:pt x="3699" y="1936"/>
                    <a:pt x="3761" y="1843"/>
                  </a:cubicBezTo>
                  <a:cubicBezTo>
                    <a:pt x="3809" y="1674"/>
                    <a:pt x="3737" y="1506"/>
                    <a:pt x="3568" y="1457"/>
                  </a:cubicBezTo>
                  <a:lnTo>
                    <a:pt x="458" y="35"/>
                  </a:lnTo>
                  <a:cubicBezTo>
                    <a:pt x="412" y="12"/>
                    <a:pt x="361" y="1"/>
                    <a:pt x="31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487;p46">
              <a:extLst>
                <a:ext uri="{FF2B5EF4-FFF2-40B4-BE49-F238E27FC236}">
                  <a16:creationId xmlns:a16="http://schemas.microsoft.com/office/drawing/2014/main" id="{3DE5A21D-EE82-3405-B432-D46BB6C01D80}"/>
                </a:ext>
              </a:extLst>
            </p:cNvPr>
            <p:cNvSpPr/>
            <p:nvPr/>
          </p:nvSpPr>
          <p:spPr>
            <a:xfrm>
              <a:off x="4364379" y="3411817"/>
              <a:ext cx="199239" cy="210912"/>
            </a:xfrm>
            <a:custGeom>
              <a:avLst/>
              <a:gdLst/>
              <a:ahLst/>
              <a:cxnLst/>
              <a:rect l="l" t="t" r="r" b="b"/>
              <a:pathLst>
                <a:path w="11863" h="12558" extrusionOk="0">
                  <a:moveTo>
                    <a:pt x="4885" y="0"/>
                  </a:moveTo>
                  <a:cubicBezTo>
                    <a:pt x="4387" y="0"/>
                    <a:pt x="3917" y="287"/>
                    <a:pt x="3690" y="777"/>
                  </a:cubicBezTo>
                  <a:lnTo>
                    <a:pt x="314" y="8203"/>
                  </a:lnTo>
                  <a:cubicBezTo>
                    <a:pt x="1" y="8854"/>
                    <a:pt x="290" y="9649"/>
                    <a:pt x="965" y="9939"/>
                  </a:cubicBezTo>
                  <a:lnTo>
                    <a:pt x="6438" y="12446"/>
                  </a:lnTo>
                  <a:cubicBezTo>
                    <a:pt x="6609" y="12522"/>
                    <a:pt x="6790" y="12558"/>
                    <a:pt x="6970" y="12558"/>
                  </a:cubicBezTo>
                  <a:cubicBezTo>
                    <a:pt x="7472" y="12558"/>
                    <a:pt x="7960" y="12275"/>
                    <a:pt x="8174" y="11795"/>
                  </a:cubicBezTo>
                  <a:lnTo>
                    <a:pt x="11573" y="4370"/>
                  </a:lnTo>
                  <a:cubicBezTo>
                    <a:pt x="11862" y="3694"/>
                    <a:pt x="11573" y="2923"/>
                    <a:pt x="10922" y="2610"/>
                  </a:cubicBezTo>
                  <a:lnTo>
                    <a:pt x="5449" y="126"/>
                  </a:lnTo>
                  <a:cubicBezTo>
                    <a:pt x="5265" y="41"/>
                    <a:pt x="5073" y="0"/>
                    <a:pt x="488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488;p46">
              <a:extLst>
                <a:ext uri="{FF2B5EF4-FFF2-40B4-BE49-F238E27FC236}">
                  <a16:creationId xmlns:a16="http://schemas.microsoft.com/office/drawing/2014/main" id="{4787D8C2-4F97-0C33-A051-EEEF7D0253B0}"/>
                </a:ext>
              </a:extLst>
            </p:cNvPr>
            <p:cNvSpPr/>
            <p:nvPr/>
          </p:nvSpPr>
          <p:spPr>
            <a:xfrm>
              <a:off x="3609243" y="2995402"/>
              <a:ext cx="202061" cy="355416"/>
            </a:xfrm>
            <a:custGeom>
              <a:avLst/>
              <a:gdLst/>
              <a:ahLst/>
              <a:cxnLst/>
              <a:rect l="l" t="t" r="r" b="b"/>
              <a:pathLst>
                <a:path w="12031" h="21162" extrusionOk="0">
                  <a:moveTo>
                    <a:pt x="9801" y="1"/>
                  </a:moveTo>
                  <a:cubicBezTo>
                    <a:pt x="9294" y="1"/>
                    <a:pt x="8814" y="284"/>
                    <a:pt x="8583" y="764"/>
                  </a:cubicBezTo>
                  <a:lnTo>
                    <a:pt x="290" y="18966"/>
                  </a:lnTo>
                  <a:cubicBezTo>
                    <a:pt x="1" y="19617"/>
                    <a:pt x="290" y="20388"/>
                    <a:pt x="941" y="20701"/>
                  </a:cubicBezTo>
                  <a:lnTo>
                    <a:pt x="1688" y="21039"/>
                  </a:lnTo>
                  <a:cubicBezTo>
                    <a:pt x="1862" y="21122"/>
                    <a:pt x="2046" y="21161"/>
                    <a:pt x="2227" y="21161"/>
                  </a:cubicBezTo>
                  <a:cubicBezTo>
                    <a:pt x="2727" y="21161"/>
                    <a:pt x="3212" y="20866"/>
                    <a:pt x="3424" y="20388"/>
                  </a:cubicBezTo>
                  <a:lnTo>
                    <a:pt x="11718" y="2210"/>
                  </a:lnTo>
                  <a:cubicBezTo>
                    <a:pt x="12031" y="1535"/>
                    <a:pt x="11742" y="764"/>
                    <a:pt x="11067" y="475"/>
                  </a:cubicBezTo>
                  <a:lnTo>
                    <a:pt x="10343" y="113"/>
                  </a:lnTo>
                  <a:cubicBezTo>
                    <a:pt x="10166" y="37"/>
                    <a:pt x="9982" y="1"/>
                    <a:pt x="980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489;p46">
              <a:extLst>
                <a:ext uri="{FF2B5EF4-FFF2-40B4-BE49-F238E27FC236}">
                  <a16:creationId xmlns:a16="http://schemas.microsoft.com/office/drawing/2014/main" id="{4F37946C-7220-EB52-EE3A-D46FBC2C03A4}"/>
                </a:ext>
              </a:extLst>
            </p:cNvPr>
            <p:cNvSpPr/>
            <p:nvPr/>
          </p:nvSpPr>
          <p:spPr>
            <a:xfrm>
              <a:off x="3817366" y="3104082"/>
              <a:ext cx="181823" cy="319693"/>
            </a:xfrm>
            <a:custGeom>
              <a:avLst/>
              <a:gdLst/>
              <a:ahLst/>
              <a:cxnLst/>
              <a:rect l="l" t="t" r="r" b="b"/>
              <a:pathLst>
                <a:path w="10826" h="19035" extrusionOk="0">
                  <a:moveTo>
                    <a:pt x="8832" y="0"/>
                  </a:moveTo>
                  <a:cubicBezTo>
                    <a:pt x="8380" y="0"/>
                    <a:pt x="7935" y="261"/>
                    <a:pt x="7739" y="706"/>
                  </a:cubicBezTo>
                  <a:lnTo>
                    <a:pt x="266" y="17051"/>
                  </a:lnTo>
                  <a:cubicBezTo>
                    <a:pt x="1" y="17654"/>
                    <a:pt x="266" y="18353"/>
                    <a:pt x="869" y="18642"/>
                  </a:cubicBezTo>
                  <a:lnTo>
                    <a:pt x="1519" y="18932"/>
                  </a:lnTo>
                  <a:cubicBezTo>
                    <a:pt x="1678" y="19001"/>
                    <a:pt x="1844" y="19034"/>
                    <a:pt x="2009" y="19034"/>
                  </a:cubicBezTo>
                  <a:cubicBezTo>
                    <a:pt x="2470" y="19034"/>
                    <a:pt x="2915" y="18773"/>
                    <a:pt x="3111" y="18329"/>
                  </a:cubicBezTo>
                  <a:lnTo>
                    <a:pt x="10560" y="1983"/>
                  </a:lnTo>
                  <a:cubicBezTo>
                    <a:pt x="10825" y="1381"/>
                    <a:pt x="10584" y="682"/>
                    <a:pt x="9981" y="392"/>
                  </a:cubicBezTo>
                  <a:lnTo>
                    <a:pt x="9306" y="103"/>
                  </a:lnTo>
                  <a:cubicBezTo>
                    <a:pt x="9155" y="33"/>
                    <a:pt x="8993" y="0"/>
                    <a:pt x="883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490;p46">
              <a:extLst>
                <a:ext uri="{FF2B5EF4-FFF2-40B4-BE49-F238E27FC236}">
                  <a16:creationId xmlns:a16="http://schemas.microsoft.com/office/drawing/2014/main" id="{046C8D1E-09E9-21BB-AFD3-188BC492AE2B}"/>
                </a:ext>
              </a:extLst>
            </p:cNvPr>
            <p:cNvSpPr/>
            <p:nvPr/>
          </p:nvSpPr>
          <p:spPr>
            <a:xfrm>
              <a:off x="4014153" y="3205222"/>
              <a:ext cx="163600" cy="288034"/>
            </a:xfrm>
            <a:custGeom>
              <a:avLst/>
              <a:gdLst/>
              <a:ahLst/>
              <a:cxnLst/>
              <a:rect l="l" t="t" r="r" b="b"/>
              <a:pathLst>
                <a:path w="9741" h="17150" extrusionOk="0">
                  <a:moveTo>
                    <a:pt x="7914" y="0"/>
                  </a:moveTo>
                  <a:cubicBezTo>
                    <a:pt x="7518" y="0"/>
                    <a:pt x="7142" y="237"/>
                    <a:pt x="6968" y="638"/>
                  </a:cubicBezTo>
                  <a:lnTo>
                    <a:pt x="241" y="15369"/>
                  </a:lnTo>
                  <a:cubicBezTo>
                    <a:pt x="0" y="15899"/>
                    <a:pt x="241" y="16526"/>
                    <a:pt x="772" y="16767"/>
                  </a:cubicBezTo>
                  <a:lnTo>
                    <a:pt x="1374" y="17056"/>
                  </a:lnTo>
                  <a:cubicBezTo>
                    <a:pt x="1514" y="17120"/>
                    <a:pt x="1661" y="17150"/>
                    <a:pt x="1806" y="17150"/>
                  </a:cubicBezTo>
                  <a:cubicBezTo>
                    <a:pt x="2209" y="17150"/>
                    <a:pt x="2595" y="16916"/>
                    <a:pt x="2773" y="16526"/>
                  </a:cubicBezTo>
                  <a:lnTo>
                    <a:pt x="9499" y="1796"/>
                  </a:lnTo>
                  <a:cubicBezTo>
                    <a:pt x="9740" y="1265"/>
                    <a:pt x="9523" y="638"/>
                    <a:pt x="8969" y="373"/>
                  </a:cubicBezTo>
                  <a:lnTo>
                    <a:pt x="8366" y="108"/>
                  </a:lnTo>
                  <a:cubicBezTo>
                    <a:pt x="8219" y="35"/>
                    <a:pt x="8065" y="0"/>
                    <a:pt x="791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491;p46">
              <a:extLst>
                <a:ext uri="{FF2B5EF4-FFF2-40B4-BE49-F238E27FC236}">
                  <a16:creationId xmlns:a16="http://schemas.microsoft.com/office/drawing/2014/main" id="{8B6052A2-63AE-EEBA-3D74-8FB1D4E0832E}"/>
                </a:ext>
              </a:extLst>
            </p:cNvPr>
            <p:cNvSpPr/>
            <p:nvPr/>
          </p:nvSpPr>
          <p:spPr>
            <a:xfrm>
              <a:off x="4189073" y="3296066"/>
              <a:ext cx="147393" cy="259399"/>
            </a:xfrm>
            <a:custGeom>
              <a:avLst/>
              <a:gdLst/>
              <a:ahLst/>
              <a:cxnLst/>
              <a:rect l="l" t="t" r="r" b="b"/>
              <a:pathLst>
                <a:path w="8776" h="15445" extrusionOk="0">
                  <a:moveTo>
                    <a:pt x="7129" y="0"/>
                  </a:moveTo>
                  <a:cubicBezTo>
                    <a:pt x="6768" y="0"/>
                    <a:pt x="6425" y="210"/>
                    <a:pt x="6268" y="557"/>
                  </a:cubicBezTo>
                  <a:lnTo>
                    <a:pt x="217" y="13817"/>
                  </a:lnTo>
                  <a:cubicBezTo>
                    <a:pt x="0" y="14299"/>
                    <a:pt x="217" y="14878"/>
                    <a:pt x="699" y="15095"/>
                  </a:cubicBezTo>
                  <a:lnTo>
                    <a:pt x="1230" y="15360"/>
                  </a:lnTo>
                  <a:cubicBezTo>
                    <a:pt x="1357" y="15417"/>
                    <a:pt x="1490" y="15444"/>
                    <a:pt x="1622" y="15444"/>
                  </a:cubicBezTo>
                  <a:cubicBezTo>
                    <a:pt x="1992" y="15444"/>
                    <a:pt x="2348" y="15233"/>
                    <a:pt x="2507" y="14878"/>
                  </a:cubicBezTo>
                  <a:lnTo>
                    <a:pt x="8559" y="1618"/>
                  </a:lnTo>
                  <a:cubicBezTo>
                    <a:pt x="8775" y="1136"/>
                    <a:pt x="8559" y="557"/>
                    <a:pt x="8076" y="340"/>
                  </a:cubicBezTo>
                  <a:lnTo>
                    <a:pt x="7546" y="99"/>
                  </a:lnTo>
                  <a:cubicBezTo>
                    <a:pt x="7411" y="32"/>
                    <a:pt x="7269" y="0"/>
                    <a:pt x="712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492;p46">
              <a:extLst>
                <a:ext uri="{FF2B5EF4-FFF2-40B4-BE49-F238E27FC236}">
                  <a16:creationId xmlns:a16="http://schemas.microsoft.com/office/drawing/2014/main" id="{2C1B820F-03E5-5912-5B2B-99FA010CAF32}"/>
                </a:ext>
              </a:extLst>
            </p:cNvPr>
            <p:cNvSpPr/>
            <p:nvPr/>
          </p:nvSpPr>
          <p:spPr>
            <a:xfrm>
              <a:off x="4337256" y="3373155"/>
              <a:ext cx="132832" cy="233165"/>
            </a:xfrm>
            <a:custGeom>
              <a:avLst/>
              <a:gdLst/>
              <a:ahLst/>
              <a:cxnLst/>
              <a:rect l="l" t="t" r="r" b="b"/>
              <a:pathLst>
                <a:path w="7909" h="13883" extrusionOk="0">
                  <a:moveTo>
                    <a:pt x="6425" y="0"/>
                  </a:moveTo>
                  <a:cubicBezTo>
                    <a:pt x="6106" y="0"/>
                    <a:pt x="5805" y="188"/>
                    <a:pt x="5666" y="500"/>
                  </a:cubicBezTo>
                  <a:lnTo>
                    <a:pt x="194" y="12433"/>
                  </a:lnTo>
                  <a:cubicBezTo>
                    <a:pt x="1" y="12867"/>
                    <a:pt x="194" y="13374"/>
                    <a:pt x="628" y="13591"/>
                  </a:cubicBezTo>
                  <a:lnTo>
                    <a:pt x="1110" y="13808"/>
                  </a:lnTo>
                  <a:cubicBezTo>
                    <a:pt x="1224" y="13858"/>
                    <a:pt x="1345" y="13882"/>
                    <a:pt x="1464" y="13882"/>
                  </a:cubicBezTo>
                  <a:cubicBezTo>
                    <a:pt x="1799" y="13882"/>
                    <a:pt x="2125" y="13693"/>
                    <a:pt x="2267" y="13374"/>
                  </a:cubicBezTo>
                  <a:lnTo>
                    <a:pt x="7715" y="1440"/>
                  </a:lnTo>
                  <a:cubicBezTo>
                    <a:pt x="7908" y="1006"/>
                    <a:pt x="7715" y="500"/>
                    <a:pt x="7281" y="307"/>
                  </a:cubicBezTo>
                  <a:lnTo>
                    <a:pt x="6799" y="90"/>
                  </a:lnTo>
                  <a:cubicBezTo>
                    <a:pt x="6677" y="29"/>
                    <a:pt x="6550" y="0"/>
                    <a:pt x="642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493;p46">
              <a:extLst>
                <a:ext uri="{FF2B5EF4-FFF2-40B4-BE49-F238E27FC236}">
                  <a16:creationId xmlns:a16="http://schemas.microsoft.com/office/drawing/2014/main" id="{63E566E2-22BB-3F16-4688-C1A3E61F579A}"/>
                </a:ext>
              </a:extLst>
            </p:cNvPr>
            <p:cNvSpPr/>
            <p:nvPr/>
          </p:nvSpPr>
          <p:spPr>
            <a:xfrm>
              <a:off x="4459540" y="3437698"/>
              <a:ext cx="119866" cy="209753"/>
            </a:xfrm>
            <a:custGeom>
              <a:avLst/>
              <a:gdLst/>
              <a:ahLst/>
              <a:cxnLst/>
              <a:rect l="l" t="t" r="r" b="b"/>
              <a:pathLst>
                <a:path w="7137" h="12489" extrusionOk="0">
                  <a:moveTo>
                    <a:pt x="5776" y="1"/>
                  </a:moveTo>
                  <a:cubicBezTo>
                    <a:pt x="5480" y="1"/>
                    <a:pt x="5209" y="171"/>
                    <a:pt x="5087" y="466"/>
                  </a:cubicBezTo>
                  <a:lnTo>
                    <a:pt x="193" y="11194"/>
                  </a:lnTo>
                  <a:cubicBezTo>
                    <a:pt x="0" y="11580"/>
                    <a:pt x="193" y="12038"/>
                    <a:pt x="579" y="12231"/>
                  </a:cubicBezTo>
                  <a:lnTo>
                    <a:pt x="1013" y="12424"/>
                  </a:lnTo>
                  <a:cubicBezTo>
                    <a:pt x="1114" y="12468"/>
                    <a:pt x="1220" y="12489"/>
                    <a:pt x="1325" y="12489"/>
                  </a:cubicBezTo>
                  <a:cubicBezTo>
                    <a:pt x="1621" y="12489"/>
                    <a:pt x="1907" y="12322"/>
                    <a:pt x="2050" y="12038"/>
                  </a:cubicBezTo>
                  <a:lnTo>
                    <a:pt x="6944" y="1310"/>
                  </a:lnTo>
                  <a:cubicBezTo>
                    <a:pt x="7136" y="900"/>
                    <a:pt x="6944" y="442"/>
                    <a:pt x="6558" y="273"/>
                  </a:cubicBezTo>
                  <a:lnTo>
                    <a:pt x="6124" y="80"/>
                  </a:lnTo>
                  <a:cubicBezTo>
                    <a:pt x="6009" y="26"/>
                    <a:pt x="5891" y="1"/>
                    <a:pt x="577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" name="Google Shape;4494;p46">
            <a:extLst>
              <a:ext uri="{FF2B5EF4-FFF2-40B4-BE49-F238E27FC236}">
                <a16:creationId xmlns:a16="http://schemas.microsoft.com/office/drawing/2014/main" id="{4A9C0D0F-4862-AB9B-FA3A-D2912DBFD37D}"/>
              </a:ext>
            </a:extLst>
          </p:cNvPr>
          <p:cNvGrpSpPr/>
          <p:nvPr/>
        </p:nvGrpSpPr>
        <p:grpSpPr>
          <a:xfrm>
            <a:off x="10661332" y="2817980"/>
            <a:ext cx="738416" cy="844918"/>
            <a:chOff x="4943387" y="3160866"/>
            <a:chExt cx="836542" cy="957197"/>
          </a:xfrm>
        </p:grpSpPr>
        <p:sp>
          <p:nvSpPr>
            <p:cNvPr id="214" name="Google Shape;4495;p46">
              <a:extLst>
                <a:ext uri="{FF2B5EF4-FFF2-40B4-BE49-F238E27FC236}">
                  <a16:creationId xmlns:a16="http://schemas.microsoft.com/office/drawing/2014/main" id="{0D84DC43-4664-3AD7-7106-029EC6717733}"/>
                </a:ext>
              </a:extLst>
            </p:cNvPr>
            <p:cNvSpPr/>
            <p:nvPr/>
          </p:nvSpPr>
          <p:spPr>
            <a:xfrm>
              <a:off x="5340203" y="3281522"/>
              <a:ext cx="42928" cy="836542"/>
            </a:xfrm>
            <a:custGeom>
              <a:avLst/>
              <a:gdLst/>
              <a:ahLst/>
              <a:cxnLst/>
              <a:rect l="l" t="t" r="r" b="b"/>
              <a:pathLst>
                <a:path w="2556" h="49809" extrusionOk="0">
                  <a:moveTo>
                    <a:pt x="1278" y="1"/>
                  </a:moveTo>
                  <a:cubicBezTo>
                    <a:pt x="579" y="1"/>
                    <a:pt x="0" y="580"/>
                    <a:pt x="0" y="1279"/>
                  </a:cubicBezTo>
                  <a:lnTo>
                    <a:pt x="0" y="48531"/>
                  </a:lnTo>
                  <a:cubicBezTo>
                    <a:pt x="0" y="49230"/>
                    <a:pt x="579" y="49809"/>
                    <a:pt x="1278" y="49809"/>
                  </a:cubicBezTo>
                  <a:cubicBezTo>
                    <a:pt x="1977" y="49809"/>
                    <a:pt x="2556" y="49230"/>
                    <a:pt x="2556" y="48531"/>
                  </a:cubicBezTo>
                  <a:lnTo>
                    <a:pt x="2556" y="1279"/>
                  </a:lnTo>
                  <a:cubicBezTo>
                    <a:pt x="2556" y="580"/>
                    <a:pt x="1977" y="1"/>
                    <a:pt x="12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496;p46">
              <a:extLst>
                <a:ext uri="{FF2B5EF4-FFF2-40B4-BE49-F238E27FC236}">
                  <a16:creationId xmlns:a16="http://schemas.microsoft.com/office/drawing/2014/main" id="{217C6DBD-6934-64DF-D12A-3A1043D6D39A}"/>
                </a:ext>
              </a:extLst>
            </p:cNvPr>
            <p:cNvSpPr/>
            <p:nvPr/>
          </p:nvSpPr>
          <p:spPr>
            <a:xfrm>
              <a:off x="4943387" y="3678337"/>
              <a:ext cx="836542" cy="42928"/>
            </a:xfrm>
            <a:custGeom>
              <a:avLst/>
              <a:gdLst/>
              <a:ahLst/>
              <a:cxnLst/>
              <a:rect l="l" t="t" r="r" b="b"/>
              <a:pathLst>
                <a:path w="49809" h="2556" extrusionOk="0">
                  <a:moveTo>
                    <a:pt x="1279" y="0"/>
                  </a:moveTo>
                  <a:cubicBezTo>
                    <a:pt x="579" y="0"/>
                    <a:pt x="1" y="579"/>
                    <a:pt x="1" y="1278"/>
                  </a:cubicBezTo>
                  <a:cubicBezTo>
                    <a:pt x="1" y="1977"/>
                    <a:pt x="579" y="2556"/>
                    <a:pt x="1279" y="2556"/>
                  </a:cubicBezTo>
                  <a:lnTo>
                    <a:pt x="48531" y="2556"/>
                  </a:lnTo>
                  <a:cubicBezTo>
                    <a:pt x="49230" y="2556"/>
                    <a:pt x="49809" y="1977"/>
                    <a:pt x="49809" y="1278"/>
                  </a:cubicBezTo>
                  <a:cubicBezTo>
                    <a:pt x="49809" y="579"/>
                    <a:pt x="49230" y="0"/>
                    <a:pt x="4853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497;p46">
              <a:extLst>
                <a:ext uri="{FF2B5EF4-FFF2-40B4-BE49-F238E27FC236}">
                  <a16:creationId xmlns:a16="http://schemas.microsoft.com/office/drawing/2014/main" id="{8757B0DB-6177-FFCC-711B-AAC7AF4C290F}"/>
                </a:ext>
              </a:extLst>
            </p:cNvPr>
            <p:cNvSpPr/>
            <p:nvPr/>
          </p:nvSpPr>
          <p:spPr>
            <a:xfrm>
              <a:off x="5057576" y="3397844"/>
              <a:ext cx="608181" cy="603915"/>
            </a:xfrm>
            <a:custGeom>
              <a:avLst/>
              <a:gdLst/>
              <a:ahLst/>
              <a:cxnLst/>
              <a:rect l="l" t="t" r="r" b="b"/>
              <a:pathLst>
                <a:path w="36212" h="35958" extrusionOk="0">
                  <a:moveTo>
                    <a:pt x="1402" y="0"/>
                  </a:moveTo>
                  <a:cubicBezTo>
                    <a:pt x="1073" y="0"/>
                    <a:pt x="748" y="127"/>
                    <a:pt x="507" y="380"/>
                  </a:cubicBezTo>
                  <a:cubicBezTo>
                    <a:pt x="0" y="862"/>
                    <a:pt x="0" y="1682"/>
                    <a:pt x="507" y="2188"/>
                  </a:cubicBezTo>
                  <a:lnTo>
                    <a:pt x="33921" y="35578"/>
                  </a:lnTo>
                  <a:cubicBezTo>
                    <a:pt x="34162" y="35831"/>
                    <a:pt x="34487" y="35958"/>
                    <a:pt x="34816" y="35958"/>
                  </a:cubicBezTo>
                  <a:cubicBezTo>
                    <a:pt x="35144" y="35958"/>
                    <a:pt x="35476" y="35831"/>
                    <a:pt x="35729" y="35578"/>
                  </a:cubicBezTo>
                  <a:cubicBezTo>
                    <a:pt x="36211" y="35096"/>
                    <a:pt x="36211" y="34276"/>
                    <a:pt x="35729" y="33770"/>
                  </a:cubicBezTo>
                  <a:lnTo>
                    <a:pt x="2315" y="380"/>
                  </a:lnTo>
                  <a:cubicBezTo>
                    <a:pt x="2062" y="127"/>
                    <a:pt x="1730" y="0"/>
                    <a:pt x="140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498;p46">
              <a:extLst>
                <a:ext uri="{FF2B5EF4-FFF2-40B4-BE49-F238E27FC236}">
                  <a16:creationId xmlns:a16="http://schemas.microsoft.com/office/drawing/2014/main" id="{DC238B2A-D506-0BF0-4F59-71C1D3CBC59F}"/>
                </a:ext>
              </a:extLst>
            </p:cNvPr>
            <p:cNvSpPr/>
            <p:nvPr/>
          </p:nvSpPr>
          <p:spPr>
            <a:xfrm>
              <a:off x="5057576" y="3397844"/>
              <a:ext cx="608181" cy="604015"/>
            </a:xfrm>
            <a:custGeom>
              <a:avLst/>
              <a:gdLst/>
              <a:ahLst/>
              <a:cxnLst/>
              <a:rect l="l" t="t" r="r" b="b"/>
              <a:pathLst>
                <a:path w="36212" h="35964" extrusionOk="0">
                  <a:moveTo>
                    <a:pt x="34810" y="0"/>
                  </a:moveTo>
                  <a:cubicBezTo>
                    <a:pt x="34481" y="0"/>
                    <a:pt x="34150" y="127"/>
                    <a:pt x="33897" y="380"/>
                  </a:cubicBezTo>
                  <a:lnTo>
                    <a:pt x="507" y="33794"/>
                  </a:lnTo>
                  <a:cubicBezTo>
                    <a:pt x="0" y="34276"/>
                    <a:pt x="0" y="35096"/>
                    <a:pt x="507" y="35602"/>
                  </a:cubicBezTo>
                  <a:cubicBezTo>
                    <a:pt x="748" y="35843"/>
                    <a:pt x="1073" y="35964"/>
                    <a:pt x="1402" y="35964"/>
                  </a:cubicBezTo>
                  <a:cubicBezTo>
                    <a:pt x="1730" y="35964"/>
                    <a:pt x="2062" y="35843"/>
                    <a:pt x="2315" y="35602"/>
                  </a:cubicBezTo>
                  <a:lnTo>
                    <a:pt x="35705" y="2188"/>
                  </a:lnTo>
                  <a:cubicBezTo>
                    <a:pt x="36211" y="1682"/>
                    <a:pt x="36211" y="862"/>
                    <a:pt x="35705" y="380"/>
                  </a:cubicBezTo>
                  <a:cubicBezTo>
                    <a:pt x="35464" y="127"/>
                    <a:pt x="35138" y="0"/>
                    <a:pt x="3481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499;p46">
              <a:extLst>
                <a:ext uri="{FF2B5EF4-FFF2-40B4-BE49-F238E27FC236}">
                  <a16:creationId xmlns:a16="http://schemas.microsoft.com/office/drawing/2014/main" id="{B9E14985-A7ED-C5E7-C1E3-DA17FDC0EC9F}"/>
                </a:ext>
              </a:extLst>
            </p:cNvPr>
            <p:cNvSpPr/>
            <p:nvPr/>
          </p:nvSpPr>
          <p:spPr>
            <a:xfrm>
              <a:off x="5185521" y="3311702"/>
              <a:ext cx="352275" cy="776198"/>
            </a:xfrm>
            <a:custGeom>
              <a:avLst/>
              <a:gdLst/>
              <a:ahLst/>
              <a:cxnLst/>
              <a:rect l="l" t="t" r="r" b="b"/>
              <a:pathLst>
                <a:path w="20975" h="46216" extrusionOk="0">
                  <a:moveTo>
                    <a:pt x="1468" y="1"/>
                  </a:moveTo>
                  <a:cubicBezTo>
                    <a:pt x="1300" y="1"/>
                    <a:pt x="1130" y="35"/>
                    <a:pt x="965" y="109"/>
                  </a:cubicBezTo>
                  <a:cubicBezTo>
                    <a:pt x="290" y="374"/>
                    <a:pt x="1" y="1121"/>
                    <a:pt x="266" y="1772"/>
                  </a:cubicBezTo>
                  <a:lnTo>
                    <a:pt x="18347" y="45432"/>
                  </a:lnTo>
                  <a:cubicBezTo>
                    <a:pt x="18545" y="45918"/>
                    <a:pt x="19011" y="46215"/>
                    <a:pt x="19505" y="46215"/>
                  </a:cubicBezTo>
                  <a:cubicBezTo>
                    <a:pt x="19673" y="46215"/>
                    <a:pt x="19845" y="46181"/>
                    <a:pt x="20011" y="46107"/>
                  </a:cubicBezTo>
                  <a:cubicBezTo>
                    <a:pt x="20661" y="45842"/>
                    <a:pt x="20975" y="45095"/>
                    <a:pt x="20710" y="44444"/>
                  </a:cubicBezTo>
                  <a:lnTo>
                    <a:pt x="2628" y="808"/>
                  </a:lnTo>
                  <a:cubicBezTo>
                    <a:pt x="2430" y="303"/>
                    <a:pt x="1963" y="1"/>
                    <a:pt x="146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500;p46">
              <a:extLst>
                <a:ext uri="{FF2B5EF4-FFF2-40B4-BE49-F238E27FC236}">
                  <a16:creationId xmlns:a16="http://schemas.microsoft.com/office/drawing/2014/main" id="{2331B4CA-59BB-C3C7-05E3-4B06F8CAB095}"/>
                </a:ext>
              </a:extLst>
            </p:cNvPr>
            <p:cNvSpPr/>
            <p:nvPr/>
          </p:nvSpPr>
          <p:spPr>
            <a:xfrm>
              <a:off x="4970931" y="3526477"/>
              <a:ext cx="781874" cy="346598"/>
            </a:xfrm>
            <a:custGeom>
              <a:avLst/>
              <a:gdLst/>
              <a:ahLst/>
              <a:cxnLst/>
              <a:rect l="l" t="t" r="r" b="b"/>
              <a:pathLst>
                <a:path w="46554" h="20637" extrusionOk="0">
                  <a:moveTo>
                    <a:pt x="45095" y="0"/>
                  </a:moveTo>
                  <a:cubicBezTo>
                    <a:pt x="44930" y="0"/>
                    <a:pt x="44762" y="32"/>
                    <a:pt x="44601" y="98"/>
                  </a:cubicBezTo>
                  <a:lnTo>
                    <a:pt x="965" y="18179"/>
                  </a:lnTo>
                  <a:cubicBezTo>
                    <a:pt x="290" y="18444"/>
                    <a:pt x="0" y="19192"/>
                    <a:pt x="265" y="19843"/>
                  </a:cubicBezTo>
                  <a:cubicBezTo>
                    <a:pt x="467" y="20337"/>
                    <a:pt x="945" y="20636"/>
                    <a:pt x="1449" y="20636"/>
                  </a:cubicBezTo>
                  <a:cubicBezTo>
                    <a:pt x="1609" y="20636"/>
                    <a:pt x="1772" y="20606"/>
                    <a:pt x="1929" y="20542"/>
                  </a:cubicBezTo>
                  <a:lnTo>
                    <a:pt x="45589" y="2461"/>
                  </a:lnTo>
                  <a:cubicBezTo>
                    <a:pt x="46240" y="2195"/>
                    <a:pt x="46553" y="1448"/>
                    <a:pt x="46288" y="797"/>
                  </a:cubicBezTo>
                  <a:cubicBezTo>
                    <a:pt x="46071" y="290"/>
                    <a:pt x="45595" y="0"/>
                    <a:pt x="4509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501;p46">
              <a:extLst>
                <a:ext uri="{FF2B5EF4-FFF2-40B4-BE49-F238E27FC236}">
                  <a16:creationId xmlns:a16="http://schemas.microsoft.com/office/drawing/2014/main" id="{BAD149BE-4DDF-050E-613C-97C5A8DFB783}"/>
                </a:ext>
              </a:extLst>
            </p:cNvPr>
            <p:cNvSpPr/>
            <p:nvPr/>
          </p:nvSpPr>
          <p:spPr>
            <a:xfrm>
              <a:off x="4970528" y="3526527"/>
              <a:ext cx="782278" cy="346598"/>
            </a:xfrm>
            <a:custGeom>
              <a:avLst/>
              <a:gdLst/>
              <a:ahLst/>
              <a:cxnLst/>
              <a:rect l="l" t="t" r="r" b="b"/>
              <a:pathLst>
                <a:path w="46578" h="20637" extrusionOk="0">
                  <a:moveTo>
                    <a:pt x="1473" y="1"/>
                  </a:moveTo>
                  <a:cubicBezTo>
                    <a:pt x="969" y="1"/>
                    <a:pt x="491" y="300"/>
                    <a:pt x="289" y="794"/>
                  </a:cubicBezTo>
                  <a:cubicBezTo>
                    <a:pt x="0" y="1445"/>
                    <a:pt x="314" y="2192"/>
                    <a:pt x="964" y="2458"/>
                  </a:cubicBezTo>
                  <a:lnTo>
                    <a:pt x="44625" y="20539"/>
                  </a:lnTo>
                  <a:cubicBezTo>
                    <a:pt x="44786" y="20605"/>
                    <a:pt x="44954" y="20636"/>
                    <a:pt x="45119" y="20636"/>
                  </a:cubicBezTo>
                  <a:cubicBezTo>
                    <a:pt x="45617" y="20636"/>
                    <a:pt x="46089" y="20347"/>
                    <a:pt x="46288" y="19840"/>
                  </a:cubicBezTo>
                  <a:cubicBezTo>
                    <a:pt x="46577" y="19189"/>
                    <a:pt x="46264" y="18441"/>
                    <a:pt x="45613" y="18176"/>
                  </a:cubicBezTo>
                  <a:lnTo>
                    <a:pt x="1953" y="95"/>
                  </a:lnTo>
                  <a:cubicBezTo>
                    <a:pt x="1796" y="31"/>
                    <a:pt x="1633" y="1"/>
                    <a:pt x="147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502;p46">
              <a:extLst>
                <a:ext uri="{FF2B5EF4-FFF2-40B4-BE49-F238E27FC236}">
                  <a16:creationId xmlns:a16="http://schemas.microsoft.com/office/drawing/2014/main" id="{AD6DC423-4244-7115-1E58-CB361EEA28AE}"/>
                </a:ext>
              </a:extLst>
            </p:cNvPr>
            <p:cNvSpPr/>
            <p:nvPr/>
          </p:nvSpPr>
          <p:spPr>
            <a:xfrm>
              <a:off x="5185118" y="3311870"/>
              <a:ext cx="352678" cy="776198"/>
            </a:xfrm>
            <a:custGeom>
              <a:avLst/>
              <a:gdLst/>
              <a:ahLst/>
              <a:cxnLst/>
              <a:rect l="l" t="t" r="r" b="b"/>
              <a:pathLst>
                <a:path w="20999" h="46216" extrusionOk="0">
                  <a:moveTo>
                    <a:pt x="19540" y="1"/>
                  </a:moveTo>
                  <a:cubicBezTo>
                    <a:pt x="19042" y="1"/>
                    <a:pt x="18570" y="290"/>
                    <a:pt x="18371" y="798"/>
                  </a:cubicBezTo>
                  <a:lnTo>
                    <a:pt x="290" y="44434"/>
                  </a:lnTo>
                  <a:cubicBezTo>
                    <a:pt x="1" y="45085"/>
                    <a:pt x="314" y="45832"/>
                    <a:pt x="989" y="46121"/>
                  </a:cubicBezTo>
                  <a:cubicBezTo>
                    <a:pt x="1146" y="46185"/>
                    <a:pt x="1309" y="46216"/>
                    <a:pt x="1469" y="46216"/>
                  </a:cubicBezTo>
                  <a:cubicBezTo>
                    <a:pt x="1973" y="46216"/>
                    <a:pt x="2451" y="45916"/>
                    <a:pt x="2652" y="45422"/>
                  </a:cubicBezTo>
                  <a:lnTo>
                    <a:pt x="20734" y="1762"/>
                  </a:lnTo>
                  <a:cubicBezTo>
                    <a:pt x="20999" y="1111"/>
                    <a:pt x="20685" y="364"/>
                    <a:pt x="20035" y="99"/>
                  </a:cubicBezTo>
                  <a:cubicBezTo>
                    <a:pt x="19873" y="33"/>
                    <a:pt x="19705" y="1"/>
                    <a:pt x="1954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503;p46">
              <a:extLst>
                <a:ext uri="{FF2B5EF4-FFF2-40B4-BE49-F238E27FC236}">
                  <a16:creationId xmlns:a16="http://schemas.microsoft.com/office/drawing/2014/main" id="{A6572256-6FD9-AE09-9345-DC89A5A1F239}"/>
                </a:ext>
              </a:extLst>
            </p:cNvPr>
            <p:cNvSpPr/>
            <p:nvPr/>
          </p:nvSpPr>
          <p:spPr>
            <a:xfrm>
              <a:off x="5278649" y="3160866"/>
              <a:ext cx="166019" cy="151457"/>
            </a:xfrm>
            <a:custGeom>
              <a:avLst/>
              <a:gdLst/>
              <a:ahLst/>
              <a:cxnLst/>
              <a:rect l="l" t="t" r="r" b="b"/>
              <a:pathLst>
                <a:path w="9885" h="9018" extrusionOk="0">
                  <a:moveTo>
                    <a:pt x="4943" y="1929"/>
                  </a:moveTo>
                  <a:cubicBezTo>
                    <a:pt x="6606" y="1929"/>
                    <a:pt x="7956" y="3087"/>
                    <a:pt x="7956" y="4509"/>
                  </a:cubicBezTo>
                  <a:cubicBezTo>
                    <a:pt x="7956" y="5931"/>
                    <a:pt x="6606" y="7089"/>
                    <a:pt x="4943" y="7089"/>
                  </a:cubicBezTo>
                  <a:cubicBezTo>
                    <a:pt x="3279" y="7089"/>
                    <a:pt x="1929" y="5931"/>
                    <a:pt x="1929" y="4509"/>
                  </a:cubicBezTo>
                  <a:cubicBezTo>
                    <a:pt x="1929" y="3087"/>
                    <a:pt x="3279" y="1929"/>
                    <a:pt x="4943" y="1929"/>
                  </a:cubicBezTo>
                  <a:close/>
                  <a:moveTo>
                    <a:pt x="4943" y="1"/>
                  </a:moveTo>
                  <a:cubicBezTo>
                    <a:pt x="2219" y="1"/>
                    <a:pt x="1" y="2026"/>
                    <a:pt x="1" y="4509"/>
                  </a:cubicBezTo>
                  <a:cubicBezTo>
                    <a:pt x="1" y="6992"/>
                    <a:pt x="2219" y="9017"/>
                    <a:pt x="4943" y="9017"/>
                  </a:cubicBezTo>
                  <a:cubicBezTo>
                    <a:pt x="7667" y="9017"/>
                    <a:pt x="9885" y="6992"/>
                    <a:pt x="9885" y="4509"/>
                  </a:cubicBezTo>
                  <a:cubicBezTo>
                    <a:pt x="9885" y="2026"/>
                    <a:pt x="7667" y="1"/>
                    <a:pt x="494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504;p46">
              <a:extLst>
                <a:ext uri="{FF2B5EF4-FFF2-40B4-BE49-F238E27FC236}">
                  <a16:creationId xmlns:a16="http://schemas.microsoft.com/office/drawing/2014/main" id="{A74F5224-FEFE-BE4F-71D8-7B2081A421EA}"/>
                </a:ext>
              </a:extLst>
            </p:cNvPr>
            <p:cNvSpPr/>
            <p:nvPr/>
          </p:nvSpPr>
          <p:spPr>
            <a:xfrm>
              <a:off x="5000893" y="3339431"/>
              <a:ext cx="721547" cy="721144"/>
            </a:xfrm>
            <a:custGeom>
              <a:avLst/>
              <a:gdLst/>
              <a:ahLst/>
              <a:cxnLst/>
              <a:rect l="l" t="t" r="r" b="b"/>
              <a:pathLst>
                <a:path w="42962" h="42938" extrusionOk="0">
                  <a:moveTo>
                    <a:pt x="21481" y="0"/>
                  </a:moveTo>
                  <a:cubicBezTo>
                    <a:pt x="9619" y="0"/>
                    <a:pt x="0" y="9596"/>
                    <a:pt x="0" y="21457"/>
                  </a:cubicBezTo>
                  <a:cubicBezTo>
                    <a:pt x="0" y="33318"/>
                    <a:pt x="9619" y="42938"/>
                    <a:pt x="21481" y="42938"/>
                  </a:cubicBezTo>
                  <a:cubicBezTo>
                    <a:pt x="33342" y="42938"/>
                    <a:pt x="42961" y="33318"/>
                    <a:pt x="42961" y="21457"/>
                  </a:cubicBezTo>
                  <a:cubicBezTo>
                    <a:pt x="42961" y="9596"/>
                    <a:pt x="33342" y="0"/>
                    <a:pt x="2148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505;p46">
              <a:extLst>
                <a:ext uri="{FF2B5EF4-FFF2-40B4-BE49-F238E27FC236}">
                  <a16:creationId xmlns:a16="http://schemas.microsoft.com/office/drawing/2014/main" id="{A916B33B-D572-93C2-64A9-3CD161218F54}"/>
                </a:ext>
              </a:extLst>
            </p:cNvPr>
            <p:cNvSpPr/>
            <p:nvPr/>
          </p:nvSpPr>
          <p:spPr>
            <a:xfrm>
              <a:off x="5045433" y="3383568"/>
              <a:ext cx="632466" cy="632466"/>
            </a:xfrm>
            <a:custGeom>
              <a:avLst/>
              <a:gdLst/>
              <a:ahLst/>
              <a:cxnLst/>
              <a:rect l="l" t="t" r="r" b="b"/>
              <a:pathLst>
                <a:path w="37658" h="37658" extrusionOk="0">
                  <a:moveTo>
                    <a:pt x="18829" y="0"/>
                  </a:moveTo>
                  <a:cubicBezTo>
                    <a:pt x="8438" y="0"/>
                    <a:pt x="0" y="8438"/>
                    <a:pt x="0" y="18829"/>
                  </a:cubicBezTo>
                  <a:cubicBezTo>
                    <a:pt x="0" y="29244"/>
                    <a:pt x="8438" y="37658"/>
                    <a:pt x="18829" y="37658"/>
                  </a:cubicBezTo>
                  <a:cubicBezTo>
                    <a:pt x="29219" y="37658"/>
                    <a:pt x="37657" y="29244"/>
                    <a:pt x="37657" y="18829"/>
                  </a:cubicBezTo>
                  <a:cubicBezTo>
                    <a:pt x="37657" y="8438"/>
                    <a:pt x="29219" y="0"/>
                    <a:pt x="1882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506;p46">
              <a:extLst>
                <a:ext uri="{FF2B5EF4-FFF2-40B4-BE49-F238E27FC236}">
                  <a16:creationId xmlns:a16="http://schemas.microsoft.com/office/drawing/2014/main" id="{7B3CEAC6-0248-9F4B-B9A8-280C59F039CD}"/>
                </a:ext>
              </a:extLst>
            </p:cNvPr>
            <p:cNvSpPr/>
            <p:nvPr/>
          </p:nvSpPr>
          <p:spPr>
            <a:xfrm>
              <a:off x="5073767" y="3411901"/>
              <a:ext cx="575783" cy="575783"/>
            </a:xfrm>
            <a:custGeom>
              <a:avLst/>
              <a:gdLst/>
              <a:ahLst/>
              <a:cxnLst/>
              <a:rect l="l" t="t" r="r" b="b"/>
              <a:pathLst>
                <a:path w="34283" h="34283" extrusionOk="0">
                  <a:moveTo>
                    <a:pt x="17142" y="1"/>
                  </a:moveTo>
                  <a:cubicBezTo>
                    <a:pt x="7667" y="1"/>
                    <a:pt x="1" y="7691"/>
                    <a:pt x="1" y="17142"/>
                  </a:cubicBezTo>
                  <a:cubicBezTo>
                    <a:pt x="1" y="26617"/>
                    <a:pt x="7667" y="34283"/>
                    <a:pt x="17142" y="34283"/>
                  </a:cubicBezTo>
                  <a:cubicBezTo>
                    <a:pt x="26616" y="34283"/>
                    <a:pt x="34283" y="26617"/>
                    <a:pt x="34283" y="17142"/>
                  </a:cubicBezTo>
                  <a:cubicBezTo>
                    <a:pt x="34283" y="7691"/>
                    <a:pt x="26616" y="1"/>
                    <a:pt x="1714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507;p46">
              <a:extLst>
                <a:ext uri="{FF2B5EF4-FFF2-40B4-BE49-F238E27FC236}">
                  <a16:creationId xmlns:a16="http://schemas.microsoft.com/office/drawing/2014/main" id="{EE8FF471-050E-ED72-D0CF-EE6A4BD26618}"/>
                </a:ext>
              </a:extLst>
            </p:cNvPr>
            <p:cNvSpPr/>
            <p:nvPr/>
          </p:nvSpPr>
          <p:spPr>
            <a:xfrm>
              <a:off x="5161235" y="3549973"/>
              <a:ext cx="350243" cy="311396"/>
            </a:xfrm>
            <a:custGeom>
              <a:avLst/>
              <a:gdLst/>
              <a:ahLst/>
              <a:cxnLst/>
              <a:rect l="l" t="t" r="r" b="b"/>
              <a:pathLst>
                <a:path w="20854" h="18541" fill="none" extrusionOk="0">
                  <a:moveTo>
                    <a:pt x="20854" y="8921"/>
                  </a:moveTo>
                  <a:cubicBezTo>
                    <a:pt x="20854" y="12537"/>
                    <a:pt x="18684" y="15792"/>
                    <a:pt x="15357" y="17166"/>
                  </a:cubicBezTo>
                  <a:cubicBezTo>
                    <a:pt x="12006" y="18540"/>
                    <a:pt x="8173" y="17769"/>
                    <a:pt x="5617" y="15237"/>
                  </a:cubicBezTo>
                  <a:cubicBezTo>
                    <a:pt x="0" y="9620"/>
                    <a:pt x="3978" y="1"/>
                    <a:pt x="11934" y="1"/>
                  </a:cubicBezTo>
                  <a:cubicBezTo>
                    <a:pt x="16852" y="1"/>
                    <a:pt x="20854" y="4003"/>
                    <a:pt x="20854" y="892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508;p46">
              <a:extLst>
                <a:ext uri="{FF2B5EF4-FFF2-40B4-BE49-F238E27FC236}">
                  <a16:creationId xmlns:a16="http://schemas.microsoft.com/office/drawing/2014/main" id="{D3E725AE-D97A-2FB9-F87B-6B43A12D15EB}"/>
                </a:ext>
              </a:extLst>
            </p:cNvPr>
            <p:cNvSpPr/>
            <p:nvPr/>
          </p:nvSpPr>
          <p:spPr>
            <a:xfrm>
              <a:off x="5259620" y="3623266"/>
              <a:ext cx="178581" cy="178581"/>
            </a:xfrm>
            <a:custGeom>
              <a:avLst/>
              <a:gdLst/>
              <a:ahLst/>
              <a:cxnLst/>
              <a:rect l="l" t="t" r="r" b="b"/>
              <a:pathLst>
                <a:path w="10633" h="10633" fill="none" extrusionOk="0">
                  <a:moveTo>
                    <a:pt x="10632" y="4557"/>
                  </a:moveTo>
                  <a:cubicBezTo>
                    <a:pt x="10632" y="8607"/>
                    <a:pt x="5714" y="10632"/>
                    <a:pt x="2869" y="7787"/>
                  </a:cubicBezTo>
                  <a:cubicBezTo>
                    <a:pt x="0" y="4919"/>
                    <a:pt x="2026" y="0"/>
                    <a:pt x="6076" y="0"/>
                  </a:cubicBezTo>
                  <a:cubicBezTo>
                    <a:pt x="8583" y="0"/>
                    <a:pt x="10632" y="2050"/>
                    <a:pt x="10632" y="455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509;p46">
              <a:extLst>
                <a:ext uri="{FF2B5EF4-FFF2-40B4-BE49-F238E27FC236}">
                  <a16:creationId xmlns:a16="http://schemas.microsoft.com/office/drawing/2014/main" id="{7E0EBDB7-5271-9ECA-43D8-C8BD51692C15}"/>
                </a:ext>
              </a:extLst>
            </p:cNvPr>
            <p:cNvSpPr/>
            <p:nvPr/>
          </p:nvSpPr>
          <p:spPr>
            <a:xfrm>
              <a:off x="5170943" y="3523252"/>
              <a:ext cx="367256" cy="367256"/>
            </a:xfrm>
            <a:custGeom>
              <a:avLst/>
              <a:gdLst/>
              <a:ahLst/>
              <a:cxnLst/>
              <a:rect l="l" t="t" r="r" b="b"/>
              <a:pathLst>
                <a:path w="21867" h="21867" fill="none" extrusionOk="0">
                  <a:moveTo>
                    <a:pt x="21867" y="10512"/>
                  </a:moveTo>
                  <a:cubicBezTo>
                    <a:pt x="21867" y="14779"/>
                    <a:pt x="19312" y="18612"/>
                    <a:pt x="15382" y="20228"/>
                  </a:cubicBezTo>
                  <a:cubicBezTo>
                    <a:pt x="11452" y="21867"/>
                    <a:pt x="6920" y="20975"/>
                    <a:pt x="3906" y="17961"/>
                  </a:cubicBezTo>
                  <a:cubicBezTo>
                    <a:pt x="917" y="14948"/>
                    <a:pt x="1" y="10416"/>
                    <a:pt x="1640" y="6486"/>
                  </a:cubicBezTo>
                  <a:cubicBezTo>
                    <a:pt x="3255" y="2556"/>
                    <a:pt x="7089" y="1"/>
                    <a:pt x="11356" y="1"/>
                  </a:cubicBezTo>
                  <a:cubicBezTo>
                    <a:pt x="17166" y="1"/>
                    <a:pt x="21867" y="4702"/>
                    <a:pt x="21867" y="10512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510;p46">
              <a:extLst>
                <a:ext uri="{FF2B5EF4-FFF2-40B4-BE49-F238E27FC236}">
                  <a16:creationId xmlns:a16="http://schemas.microsoft.com/office/drawing/2014/main" id="{480A088E-C409-295B-50CE-665CBDF41FE3}"/>
                </a:ext>
              </a:extLst>
            </p:cNvPr>
            <p:cNvSpPr/>
            <p:nvPr/>
          </p:nvSpPr>
          <p:spPr>
            <a:xfrm>
              <a:off x="5312256" y="3439848"/>
              <a:ext cx="86662" cy="74587"/>
            </a:xfrm>
            <a:custGeom>
              <a:avLst/>
              <a:gdLst/>
              <a:ahLst/>
              <a:cxnLst/>
              <a:rect l="l" t="t" r="r" b="b"/>
              <a:pathLst>
                <a:path w="5160" h="4441" extrusionOk="0">
                  <a:moveTo>
                    <a:pt x="2942" y="0"/>
                  </a:moveTo>
                  <a:cubicBezTo>
                    <a:pt x="989" y="0"/>
                    <a:pt x="1" y="2387"/>
                    <a:pt x="1375" y="3785"/>
                  </a:cubicBezTo>
                  <a:cubicBezTo>
                    <a:pt x="1827" y="4238"/>
                    <a:pt x="2383" y="4440"/>
                    <a:pt x="2928" y="4440"/>
                  </a:cubicBezTo>
                  <a:cubicBezTo>
                    <a:pt x="4068" y="4440"/>
                    <a:pt x="5160" y="3555"/>
                    <a:pt x="5160" y="2218"/>
                  </a:cubicBezTo>
                  <a:cubicBezTo>
                    <a:pt x="5160" y="989"/>
                    <a:pt x="4171" y="0"/>
                    <a:pt x="294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511;p46">
              <a:extLst>
                <a:ext uri="{FF2B5EF4-FFF2-40B4-BE49-F238E27FC236}">
                  <a16:creationId xmlns:a16="http://schemas.microsoft.com/office/drawing/2014/main" id="{2E5B7D87-5E5D-A46A-5EE1-09AF85B7EF1F}"/>
                </a:ext>
              </a:extLst>
            </p:cNvPr>
            <p:cNvSpPr/>
            <p:nvPr/>
          </p:nvSpPr>
          <p:spPr>
            <a:xfrm>
              <a:off x="5312256" y="3885235"/>
              <a:ext cx="86662" cy="74587"/>
            </a:xfrm>
            <a:custGeom>
              <a:avLst/>
              <a:gdLst/>
              <a:ahLst/>
              <a:cxnLst/>
              <a:rect l="l" t="t" r="r" b="b"/>
              <a:pathLst>
                <a:path w="5160" h="4441" extrusionOk="0">
                  <a:moveTo>
                    <a:pt x="2942" y="1"/>
                  </a:moveTo>
                  <a:cubicBezTo>
                    <a:pt x="989" y="1"/>
                    <a:pt x="1" y="2387"/>
                    <a:pt x="1375" y="3786"/>
                  </a:cubicBezTo>
                  <a:cubicBezTo>
                    <a:pt x="1827" y="4238"/>
                    <a:pt x="2383" y="4441"/>
                    <a:pt x="2928" y="4441"/>
                  </a:cubicBezTo>
                  <a:cubicBezTo>
                    <a:pt x="4068" y="4441"/>
                    <a:pt x="5160" y="3556"/>
                    <a:pt x="5160" y="2219"/>
                  </a:cubicBezTo>
                  <a:cubicBezTo>
                    <a:pt x="5160" y="989"/>
                    <a:pt x="4171" y="1"/>
                    <a:pt x="294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512;p46">
              <a:extLst>
                <a:ext uri="{FF2B5EF4-FFF2-40B4-BE49-F238E27FC236}">
                  <a16:creationId xmlns:a16="http://schemas.microsoft.com/office/drawing/2014/main" id="{240FAC10-9B61-4F18-E6FA-96644E970D0D}"/>
                </a:ext>
              </a:extLst>
            </p:cNvPr>
            <p:cNvSpPr/>
            <p:nvPr/>
          </p:nvSpPr>
          <p:spPr>
            <a:xfrm>
              <a:off x="5101714" y="3662533"/>
              <a:ext cx="87065" cy="74603"/>
            </a:xfrm>
            <a:custGeom>
              <a:avLst/>
              <a:gdLst/>
              <a:ahLst/>
              <a:cxnLst/>
              <a:rect l="l" t="t" r="r" b="b"/>
              <a:pathLst>
                <a:path w="5184" h="4442" extrusionOk="0">
                  <a:moveTo>
                    <a:pt x="2218" y="1"/>
                  </a:moveTo>
                  <a:cubicBezTo>
                    <a:pt x="989" y="1"/>
                    <a:pt x="0" y="1014"/>
                    <a:pt x="0" y="2219"/>
                  </a:cubicBezTo>
                  <a:cubicBezTo>
                    <a:pt x="0" y="3556"/>
                    <a:pt x="1092" y="4441"/>
                    <a:pt x="2232" y="4441"/>
                  </a:cubicBezTo>
                  <a:cubicBezTo>
                    <a:pt x="2777" y="4441"/>
                    <a:pt x="3333" y="4238"/>
                    <a:pt x="3785" y="3786"/>
                  </a:cubicBezTo>
                  <a:cubicBezTo>
                    <a:pt x="5184" y="2388"/>
                    <a:pt x="4195" y="1"/>
                    <a:pt x="221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513;p46">
              <a:extLst>
                <a:ext uri="{FF2B5EF4-FFF2-40B4-BE49-F238E27FC236}">
                  <a16:creationId xmlns:a16="http://schemas.microsoft.com/office/drawing/2014/main" id="{06057B7E-4F33-D20E-0AF1-8B95BC4FC64E}"/>
                </a:ext>
              </a:extLst>
            </p:cNvPr>
            <p:cNvSpPr/>
            <p:nvPr/>
          </p:nvSpPr>
          <p:spPr>
            <a:xfrm>
              <a:off x="5547100" y="3662533"/>
              <a:ext cx="87065" cy="74603"/>
            </a:xfrm>
            <a:custGeom>
              <a:avLst/>
              <a:gdLst/>
              <a:ahLst/>
              <a:cxnLst/>
              <a:rect l="l" t="t" r="r" b="b"/>
              <a:pathLst>
                <a:path w="5184" h="4442" extrusionOk="0">
                  <a:moveTo>
                    <a:pt x="2218" y="1"/>
                  </a:moveTo>
                  <a:cubicBezTo>
                    <a:pt x="989" y="1"/>
                    <a:pt x="0" y="1014"/>
                    <a:pt x="0" y="2219"/>
                  </a:cubicBezTo>
                  <a:cubicBezTo>
                    <a:pt x="0" y="3556"/>
                    <a:pt x="1092" y="4441"/>
                    <a:pt x="2232" y="4441"/>
                  </a:cubicBezTo>
                  <a:cubicBezTo>
                    <a:pt x="2777" y="4441"/>
                    <a:pt x="3333" y="4238"/>
                    <a:pt x="3785" y="3786"/>
                  </a:cubicBezTo>
                  <a:cubicBezTo>
                    <a:pt x="5184" y="2388"/>
                    <a:pt x="4195" y="1"/>
                    <a:pt x="221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514;p46">
              <a:extLst>
                <a:ext uri="{FF2B5EF4-FFF2-40B4-BE49-F238E27FC236}">
                  <a16:creationId xmlns:a16="http://schemas.microsoft.com/office/drawing/2014/main" id="{55834B08-3F45-5F95-D4B1-BDFAE90D5BCE}"/>
                </a:ext>
              </a:extLst>
            </p:cNvPr>
            <p:cNvSpPr/>
            <p:nvPr/>
          </p:nvSpPr>
          <p:spPr>
            <a:xfrm>
              <a:off x="5211838" y="3476562"/>
              <a:ext cx="76770" cy="60731"/>
            </a:xfrm>
            <a:custGeom>
              <a:avLst/>
              <a:gdLst/>
              <a:ahLst/>
              <a:cxnLst/>
              <a:rect l="l" t="t" r="r" b="b"/>
              <a:pathLst>
                <a:path w="4571" h="3616" extrusionOk="0">
                  <a:moveTo>
                    <a:pt x="2299" y="0"/>
                  </a:moveTo>
                  <a:cubicBezTo>
                    <a:pt x="1991" y="0"/>
                    <a:pt x="1680" y="81"/>
                    <a:pt x="1399" y="249"/>
                  </a:cubicBezTo>
                  <a:cubicBezTo>
                    <a:pt x="1" y="1045"/>
                    <a:pt x="266" y="3142"/>
                    <a:pt x="1833" y="3552"/>
                  </a:cubicBezTo>
                  <a:cubicBezTo>
                    <a:pt x="1995" y="3595"/>
                    <a:pt x="2154" y="3615"/>
                    <a:pt x="2308" y="3615"/>
                  </a:cubicBezTo>
                  <a:cubicBezTo>
                    <a:pt x="3621" y="3615"/>
                    <a:pt x="4570" y="2152"/>
                    <a:pt x="3858" y="900"/>
                  </a:cubicBezTo>
                  <a:cubicBezTo>
                    <a:pt x="3521" y="322"/>
                    <a:pt x="2915" y="0"/>
                    <a:pt x="22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515;p46">
              <a:extLst>
                <a:ext uri="{FF2B5EF4-FFF2-40B4-BE49-F238E27FC236}">
                  <a16:creationId xmlns:a16="http://schemas.microsoft.com/office/drawing/2014/main" id="{761BE283-9CB7-807B-A3C0-33C0C5049272}"/>
                </a:ext>
              </a:extLst>
            </p:cNvPr>
            <p:cNvSpPr/>
            <p:nvPr/>
          </p:nvSpPr>
          <p:spPr>
            <a:xfrm>
              <a:off x="5434540" y="3862309"/>
              <a:ext cx="76753" cy="60848"/>
            </a:xfrm>
            <a:custGeom>
              <a:avLst/>
              <a:gdLst/>
              <a:ahLst/>
              <a:cxnLst/>
              <a:rect l="l" t="t" r="r" b="b"/>
              <a:pathLst>
                <a:path w="4570" h="3623" extrusionOk="0">
                  <a:moveTo>
                    <a:pt x="2278" y="0"/>
                  </a:moveTo>
                  <a:cubicBezTo>
                    <a:pt x="1976" y="0"/>
                    <a:pt x="1673" y="75"/>
                    <a:pt x="1399" y="232"/>
                  </a:cubicBezTo>
                  <a:cubicBezTo>
                    <a:pt x="0" y="1052"/>
                    <a:pt x="265" y="3150"/>
                    <a:pt x="1833" y="3559"/>
                  </a:cubicBezTo>
                  <a:cubicBezTo>
                    <a:pt x="1995" y="3603"/>
                    <a:pt x="2154" y="3623"/>
                    <a:pt x="2308" y="3623"/>
                  </a:cubicBezTo>
                  <a:cubicBezTo>
                    <a:pt x="3621" y="3623"/>
                    <a:pt x="4570" y="2159"/>
                    <a:pt x="3858" y="908"/>
                  </a:cubicBezTo>
                  <a:cubicBezTo>
                    <a:pt x="3516" y="322"/>
                    <a:pt x="2901" y="0"/>
                    <a:pt x="227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516;p46">
              <a:extLst>
                <a:ext uri="{FF2B5EF4-FFF2-40B4-BE49-F238E27FC236}">
                  <a16:creationId xmlns:a16="http://schemas.microsoft.com/office/drawing/2014/main" id="{BD4C0F15-A6C6-86CB-D3E8-D624DE4B3987}"/>
                </a:ext>
              </a:extLst>
            </p:cNvPr>
            <p:cNvSpPr/>
            <p:nvPr/>
          </p:nvSpPr>
          <p:spPr>
            <a:xfrm>
              <a:off x="5134094" y="3780736"/>
              <a:ext cx="69431" cy="60798"/>
            </a:xfrm>
            <a:custGeom>
              <a:avLst/>
              <a:gdLst/>
              <a:ahLst/>
              <a:cxnLst/>
              <a:rect l="l" t="t" r="r" b="b"/>
              <a:pathLst>
                <a:path w="4134" h="3620" extrusionOk="0">
                  <a:moveTo>
                    <a:pt x="2057" y="0"/>
                  </a:moveTo>
                  <a:cubicBezTo>
                    <a:pt x="1760" y="0"/>
                    <a:pt x="1453" y="76"/>
                    <a:pt x="1158" y="244"/>
                  </a:cubicBezTo>
                  <a:cubicBezTo>
                    <a:pt x="290" y="750"/>
                    <a:pt x="1" y="1859"/>
                    <a:pt x="507" y="2727"/>
                  </a:cubicBezTo>
                  <a:cubicBezTo>
                    <a:pt x="858" y="3332"/>
                    <a:pt x="1461" y="3619"/>
                    <a:pt x="2061" y="3619"/>
                  </a:cubicBezTo>
                  <a:cubicBezTo>
                    <a:pt x="2823" y="3619"/>
                    <a:pt x="3581" y="3156"/>
                    <a:pt x="3810" y="2293"/>
                  </a:cubicBezTo>
                  <a:cubicBezTo>
                    <a:pt x="4133" y="1057"/>
                    <a:pt x="3166" y="0"/>
                    <a:pt x="205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517;p46">
              <a:extLst>
                <a:ext uri="{FF2B5EF4-FFF2-40B4-BE49-F238E27FC236}">
                  <a16:creationId xmlns:a16="http://schemas.microsoft.com/office/drawing/2014/main" id="{EABD891B-081F-DB56-666A-5736DA336E3F}"/>
                </a:ext>
              </a:extLst>
            </p:cNvPr>
            <p:cNvSpPr/>
            <p:nvPr/>
          </p:nvSpPr>
          <p:spPr>
            <a:xfrm>
              <a:off x="5519976" y="3558034"/>
              <a:ext cx="69414" cy="60798"/>
            </a:xfrm>
            <a:custGeom>
              <a:avLst/>
              <a:gdLst/>
              <a:ahLst/>
              <a:cxnLst/>
              <a:rect l="l" t="t" r="r" b="b"/>
              <a:pathLst>
                <a:path w="4133" h="3620" extrusionOk="0">
                  <a:moveTo>
                    <a:pt x="2056" y="1"/>
                  </a:moveTo>
                  <a:cubicBezTo>
                    <a:pt x="1759" y="1"/>
                    <a:pt x="1452" y="76"/>
                    <a:pt x="1157" y="244"/>
                  </a:cubicBezTo>
                  <a:cubicBezTo>
                    <a:pt x="289" y="750"/>
                    <a:pt x="0" y="1859"/>
                    <a:pt x="482" y="2727"/>
                  </a:cubicBezTo>
                  <a:cubicBezTo>
                    <a:pt x="843" y="3333"/>
                    <a:pt x="1448" y="3620"/>
                    <a:pt x="2048" y="3620"/>
                  </a:cubicBezTo>
                  <a:cubicBezTo>
                    <a:pt x="2811" y="3620"/>
                    <a:pt x="3566" y="3157"/>
                    <a:pt x="3809" y="2293"/>
                  </a:cubicBezTo>
                  <a:cubicBezTo>
                    <a:pt x="4133" y="1057"/>
                    <a:pt x="3165" y="1"/>
                    <a:pt x="205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518;p46">
              <a:extLst>
                <a:ext uri="{FF2B5EF4-FFF2-40B4-BE49-F238E27FC236}">
                  <a16:creationId xmlns:a16="http://schemas.microsoft.com/office/drawing/2014/main" id="{EE629828-DE1D-B847-C4ED-09871466449E}"/>
                </a:ext>
              </a:extLst>
            </p:cNvPr>
            <p:cNvSpPr/>
            <p:nvPr/>
          </p:nvSpPr>
          <p:spPr>
            <a:xfrm>
              <a:off x="5130282" y="3558051"/>
              <a:ext cx="77123" cy="61033"/>
            </a:xfrm>
            <a:custGeom>
              <a:avLst/>
              <a:gdLst/>
              <a:ahLst/>
              <a:cxnLst/>
              <a:rect l="l" t="t" r="r" b="b"/>
              <a:pathLst>
                <a:path w="4592" h="3634" extrusionOk="0">
                  <a:moveTo>
                    <a:pt x="2298" y="0"/>
                  </a:moveTo>
                  <a:cubicBezTo>
                    <a:pt x="1669" y="0"/>
                    <a:pt x="1059" y="333"/>
                    <a:pt x="734" y="918"/>
                  </a:cubicBezTo>
                  <a:cubicBezTo>
                    <a:pt x="1" y="2170"/>
                    <a:pt x="966" y="3633"/>
                    <a:pt x="2283" y="3633"/>
                  </a:cubicBezTo>
                  <a:cubicBezTo>
                    <a:pt x="2438" y="3633"/>
                    <a:pt x="2597" y="3613"/>
                    <a:pt x="2759" y="3570"/>
                  </a:cubicBezTo>
                  <a:cubicBezTo>
                    <a:pt x="4326" y="3136"/>
                    <a:pt x="4592" y="1063"/>
                    <a:pt x="3193" y="243"/>
                  </a:cubicBezTo>
                  <a:cubicBezTo>
                    <a:pt x="2910" y="78"/>
                    <a:pt x="2602" y="0"/>
                    <a:pt x="229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519;p46">
              <a:extLst>
                <a:ext uri="{FF2B5EF4-FFF2-40B4-BE49-F238E27FC236}">
                  <a16:creationId xmlns:a16="http://schemas.microsoft.com/office/drawing/2014/main" id="{3D5A8A02-A2B0-2719-9DB5-87DAE53A9EFF}"/>
                </a:ext>
              </a:extLst>
            </p:cNvPr>
            <p:cNvSpPr/>
            <p:nvPr/>
          </p:nvSpPr>
          <p:spPr>
            <a:xfrm>
              <a:off x="5516113" y="3780736"/>
              <a:ext cx="77156" cy="61033"/>
            </a:xfrm>
            <a:custGeom>
              <a:avLst/>
              <a:gdLst/>
              <a:ahLst/>
              <a:cxnLst/>
              <a:rect l="l" t="t" r="r" b="b"/>
              <a:pathLst>
                <a:path w="4594" h="3634" extrusionOk="0">
                  <a:moveTo>
                    <a:pt x="2299" y="1"/>
                  </a:moveTo>
                  <a:cubicBezTo>
                    <a:pt x="1669" y="1"/>
                    <a:pt x="1054" y="334"/>
                    <a:pt x="712" y="919"/>
                  </a:cubicBezTo>
                  <a:cubicBezTo>
                    <a:pt x="0" y="2170"/>
                    <a:pt x="949" y="3634"/>
                    <a:pt x="2279" y="3634"/>
                  </a:cubicBezTo>
                  <a:cubicBezTo>
                    <a:pt x="2435" y="3634"/>
                    <a:pt x="2597" y="3614"/>
                    <a:pt x="2762" y="3571"/>
                  </a:cubicBezTo>
                  <a:cubicBezTo>
                    <a:pt x="4304" y="3137"/>
                    <a:pt x="4594" y="1063"/>
                    <a:pt x="3195" y="244"/>
                  </a:cubicBezTo>
                  <a:cubicBezTo>
                    <a:pt x="2913" y="79"/>
                    <a:pt x="2604" y="1"/>
                    <a:pt x="229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520;p46">
              <a:extLst>
                <a:ext uri="{FF2B5EF4-FFF2-40B4-BE49-F238E27FC236}">
                  <a16:creationId xmlns:a16="http://schemas.microsoft.com/office/drawing/2014/main" id="{69668437-9513-AA83-FE68-A53BE006484B}"/>
                </a:ext>
              </a:extLst>
            </p:cNvPr>
            <p:cNvSpPr/>
            <p:nvPr/>
          </p:nvSpPr>
          <p:spPr>
            <a:xfrm>
              <a:off x="5215483" y="3862377"/>
              <a:ext cx="69716" cy="60781"/>
            </a:xfrm>
            <a:custGeom>
              <a:avLst/>
              <a:gdLst/>
              <a:ahLst/>
              <a:cxnLst/>
              <a:rect l="l" t="t" r="r" b="b"/>
              <a:pathLst>
                <a:path w="4151" h="3619" extrusionOk="0">
                  <a:moveTo>
                    <a:pt x="2065" y="1"/>
                  </a:moveTo>
                  <a:cubicBezTo>
                    <a:pt x="1468" y="1"/>
                    <a:pt x="867" y="290"/>
                    <a:pt x="507" y="904"/>
                  </a:cubicBezTo>
                  <a:cubicBezTo>
                    <a:pt x="1" y="1771"/>
                    <a:pt x="314" y="2880"/>
                    <a:pt x="1182" y="3363"/>
                  </a:cubicBezTo>
                  <a:cubicBezTo>
                    <a:pt x="1478" y="3539"/>
                    <a:pt x="1789" y="3618"/>
                    <a:pt x="2089" y="3618"/>
                  </a:cubicBezTo>
                  <a:cubicBezTo>
                    <a:pt x="3185" y="3618"/>
                    <a:pt x="4150" y="2567"/>
                    <a:pt x="3810" y="1337"/>
                  </a:cubicBezTo>
                  <a:cubicBezTo>
                    <a:pt x="3580" y="472"/>
                    <a:pt x="2827" y="1"/>
                    <a:pt x="206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521;p46">
              <a:extLst>
                <a:ext uri="{FF2B5EF4-FFF2-40B4-BE49-F238E27FC236}">
                  <a16:creationId xmlns:a16="http://schemas.microsoft.com/office/drawing/2014/main" id="{5B0D2175-81CB-C8C4-D8E3-71825A6A9303}"/>
                </a:ext>
              </a:extLst>
            </p:cNvPr>
            <p:cNvSpPr/>
            <p:nvPr/>
          </p:nvSpPr>
          <p:spPr>
            <a:xfrm>
              <a:off x="5438185" y="3476511"/>
              <a:ext cx="69733" cy="60966"/>
            </a:xfrm>
            <a:custGeom>
              <a:avLst/>
              <a:gdLst/>
              <a:ahLst/>
              <a:cxnLst/>
              <a:rect l="l" t="t" r="r" b="b"/>
              <a:pathLst>
                <a:path w="4152" h="3630" extrusionOk="0">
                  <a:moveTo>
                    <a:pt x="2064" y="1"/>
                  </a:moveTo>
                  <a:cubicBezTo>
                    <a:pt x="1468" y="1"/>
                    <a:pt x="866" y="289"/>
                    <a:pt x="507" y="903"/>
                  </a:cubicBezTo>
                  <a:cubicBezTo>
                    <a:pt x="0" y="1771"/>
                    <a:pt x="314" y="2880"/>
                    <a:pt x="1182" y="3386"/>
                  </a:cubicBezTo>
                  <a:cubicBezTo>
                    <a:pt x="1472" y="3554"/>
                    <a:pt x="1775" y="3630"/>
                    <a:pt x="2070" y="3630"/>
                  </a:cubicBezTo>
                  <a:cubicBezTo>
                    <a:pt x="3173" y="3630"/>
                    <a:pt x="4152" y="2574"/>
                    <a:pt x="3809" y="1337"/>
                  </a:cubicBezTo>
                  <a:cubicBezTo>
                    <a:pt x="3579" y="472"/>
                    <a:pt x="2826" y="1"/>
                    <a:pt x="2064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522;p46">
              <a:extLst>
                <a:ext uri="{FF2B5EF4-FFF2-40B4-BE49-F238E27FC236}">
                  <a16:creationId xmlns:a16="http://schemas.microsoft.com/office/drawing/2014/main" id="{7BF1FBE7-5F3A-E003-02CD-00203CCEA925}"/>
                </a:ext>
              </a:extLst>
            </p:cNvPr>
            <p:cNvSpPr/>
            <p:nvPr/>
          </p:nvSpPr>
          <p:spPr>
            <a:xfrm>
              <a:off x="5368133" y="3707073"/>
              <a:ext cx="68037" cy="141733"/>
            </a:xfrm>
            <a:custGeom>
              <a:avLst/>
              <a:gdLst/>
              <a:ahLst/>
              <a:cxnLst/>
              <a:rect l="l" t="t" r="r" b="b"/>
              <a:pathLst>
                <a:path w="4051" h="8439" fill="none" extrusionOk="0">
                  <a:moveTo>
                    <a:pt x="4051" y="8439"/>
                  </a:moveTo>
                  <a:lnTo>
                    <a:pt x="1" y="1"/>
                  </a:lnTo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523;p46">
              <a:extLst>
                <a:ext uri="{FF2B5EF4-FFF2-40B4-BE49-F238E27FC236}">
                  <a16:creationId xmlns:a16="http://schemas.microsoft.com/office/drawing/2014/main" id="{39019052-C22D-50B1-1A6B-3B4406A9A821}"/>
                </a:ext>
              </a:extLst>
            </p:cNvPr>
            <p:cNvSpPr/>
            <p:nvPr/>
          </p:nvSpPr>
          <p:spPr>
            <a:xfrm>
              <a:off x="5363279" y="3585612"/>
              <a:ext cx="66827" cy="115818"/>
            </a:xfrm>
            <a:custGeom>
              <a:avLst/>
              <a:gdLst/>
              <a:ahLst/>
              <a:cxnLst/>
              <a:rect l="l" t="t" r="r" b="b"/>
              <a:pathLst>
                <a:path w="3979" h="6896" fill="none" extrusionOk="0">
                  <a:moveTo>
                    <a:pt x="0" y="6895"/>
                  </a:moveTo>
                  <a:lnTo>
                    <a:pt x="3978" y="0"/>
                  </a:lnTo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524;p46">
              <a:extLst>
                <a:ext uri="{FF2B5EF4-FFF2-40B4-BE49-F238E27FC236}">
                  <a16:creationId xmlns:a16="http://schemas.microsoft.com/office/drawing/2014/main" id="{AEDBE15D-DA10-790B-224E-D94980160985}"/>
                </a:ext>
              </a:extLst>
            </p:cNvPr>
            <p:cNvSpPr/>
            <p:nvPr/>
          </p:nvSpPr>
          <p:spPr>
            <a:xfrm>
              <a:off x="5313868" y="3656453"/>
              <a:ext cx="95177" cy="86293"/>
            </a:xfrm>
            <a:custGeom>
              <a:avLst/>
              <a:gdLst/>
              <a:ahLst/>
              <a:cxnLst/>
              <a:rect l="l" t="t" r="r" b="b"/>
              <a:pathLst>
                <a:path w="5667" h="5138" extrusionOk="0">
                  <a:moveTo>
                    <a:pt x="2824" y="1"/>
                  </a:moveTo>
                  <a:cubicBezTo>
                    <a:pt x="1665" y="1"/>
                    <a:pt x="606" y="805"/>
                    <a:pt x="339" y="1978"/>
                  </a:cubicBezTo>
                  <a:cubicBezTo>
                    <a:pt x="1" y="3377"/>
                    <a:pt x="869" y="4751"/>
                    <a:pt x="2243" y="5064"/>
                  </a:cubicBezTo>
                  <a:cubicBezTo>
                    <a:pt x="2447" y="5113"/>
                    <a:pt x="2651" y="5137"/>
                    <a:pt x="2852" y="5137"/>
                  </a:cubicBezTo>
                  <a:cubicBezTo>
                    <a:pt x="4021" y="5137"/>
                    <a:pt x="5065" y="4333"/>
                    <a:pt x="5353" y="3160"/>
                  </a:cubicBezTo>
                  <a:cubicBezTo>
                    <a:pt x="5666" y="1785"/>
                    <a:pt x="4799" y="387"/>
                    <a:pt x="3424" y="74"/>
                  </a:cubicBezTo>
                  <a:cubicBezTo>
                    <a:pt x="3223" y="24"/>
                    <a:pt x="3022" y="1"/>
                    <a:pt x="282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525;p46">
              <a:extLst>
                <a:ext uri="{FF2B5EF4-FFF2-40B4-BE49-F238E27FC236}">
                  <a16:creationId xmlns:a16="http://schemas.microsoft.com/office/drawing/2014/main" id="{197C5DF5-8CE1-D97E-9196-C7A63C58EA47}"/>
                </a:ext>
              </a:extLst>
            </p:cNvPr>
            <p:cNvSpPr/>
            <p:nvPr/>
          </p:nvSpPr>
          <p:spPr>
            <a:xfrm>
              <a:off x="5410238" y="3549570"/>
              <a:ext cx="40913" cy="47395"/>
            </a:xfrm>
            <a:custGeom>
              <a:avLst/>
              <a:gdLst/>
              <a:ahLst/>
              <a:cxnLst/>
              <a:rect l="l" t="t" r="r" b="b"/>
              <a:pathLst>
                <a:path w="2436" h="2822" extrusionOk="0">
                  <a:moveTo>
                    <a:pt x="2436" y="1"/>
                  </a:moveTo>
                  <a:lnTo>
                    <a:pt x="1" y="1423"/>
                  </a:lnTo>
                  <a:lnTo>
                    <a:pt x="2436" y="2821"/>
                  </a:lnTo>
                  <a:lnTo>
                    <a:pt x="243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" name="Google Shape;4526;p46">
            <a:extLst>
              <a:ext uri="{FF2B5EF4-FFF2-40B4-BE49-F238E27FC236}">
                <a16:creationId xmlns:a16="http://schemas.microsoft.com/office/drawing/2014/main" id="{FBCFB8D2-DC41-000C-116E-493BA39662EB}"/>
              </a:ext>
            </a:extLst>
          </p:cNvPr>
          <p:cNvGrpSpPr/>
          <p:nvPr/>
        </p:nvGrpSpPr>
        <p:grpSpPr>
          <a:xfrm>
            <a:off x="10723240" y="5741606"/>
            <a:ext cx="738373" cy="876459"/>
            <a:chOff x="2494962" y="1075633"/>
            <a:chExt cx="835736" cy="992030"/>
          </a:xfrm>
        </p:grpSpPr>
        <p:sp>
          <p:nvSpPr>
            <p:cNvPr id="246" name="Google Shape;4527;p46">
              <a:extLst>
                <a:ext uri="{FF2B5EF4-FFF2-40B4-BE49-F238E27FC236}">
                  <a16:creationId xmlns:a16="http://schemas.microsoft.com/office/drawing/2014/main" id="{A4F41E7E-A416-A547-BACB-BC092DEA9CAE}"/>
                </a:ext>
              </a:extLst>
            </p:cNvPr>
            <p:cNvSpPr/>
            <p:nvPr/>
          </p:nvSpPr>
          <p:spPr>
            <a:xfrm>
              <a:off x="2867475" y="1247714"/>
              <a:ext cx="91113" cy="819949"/>
            </a:xfrm>
            <a:custGeom>
              <a:avLst/>
              <a:gdLst/>
              <a:ahLst/>
              <a:cxnLst/>
              <a:rect l="l" t="t" r="r" b="b"/>
              <a:pathLst>
                <a:path w="5425" h="48821" extrusionOk="0">
                  <a:moveTo>
                    <a:pt x="0" y="1"/>
                  </a:moveTo>
                  <a:lnTo>
                    <a:pt x="0" y="48820"/>
                  </a:lnTo>
                  <a:lnTo>
                    <a:pt x="5425" y="48820"/>
                  </a:lnTo>
                  <a:lnTo>
                    <a:pt x="5425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528;p46">
              <a:extLst>
                <a:ext uri="{FF2B5EF4-FFF2-40B4-BE49-F238E27FC236}">
                  <a16:creationId xmlns:a16="http://schemas.microsoft.com/office/drawing/2014/main" id="{9808208B-11F6-0B50-571E-F6339CE5CC7D}"/>
                </a:ext>
              </a:extLst>
            </p:cNvPr>
            <p:cNvSpPr/>
            <p:nvPr/>
          </p:nvSpPr>
          <p:spPr>
            <a:xfrm>
              <a:off x="2503057" y="1612132"/>
              <a:ext cx="819949" cy="91113"/>
            </a:xfrm>
            <a:custGeom>
              <a:avLst/>
              <a:gdLst/>
              <a:ahLst/>
              <a:cxnLst/>
              <a:rect l="l" t="t" r="r" b="b"/>
              <a:pathLst>
                <a:path w="48821" h="5425" extrusionOk="0">
                  <a:moveTo>
                    <a:pt x="1" y="0"/>
                  </a:moveTo>
                  <a:lnTo>
                    <a:pt x="1" y="5425"/>
                  </a:lnTo>
                  <a:lnTo>
                    <a:pt x="48820" y="5425"/>
                  </a:lnTo>
                  <a:lnTo>
                    <a:pt x="4882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529;p46">
              <a:extLst>
                <a:ext uri="{FF2B5EF4-FFF2-40B4-BE49-F238E27FC236}">
                  <a16:creationId xmlns:a16="http://schemas.microsoft.com/office/drawing/2014/main" id="{BA965CE8-B0D9-5442-BECA-4361DE0C109E}"/>
                </a:ext>
              </a:extLst>
            </p:cNvPr>
            <p:cNvSpPr/>
            <p:nvPr/>
          </p:nvSpPr>
          <p:spPr>
            <a:xfrm>
              <a:off x="2590928" y="1335586"/>
              <a:ext cx="644206" cy="644206"/>
            </a:xfrm>
            <a:custGeom>
              <a:avLst/>
              <a:gdLst/>
              <a:ahLst/>
              <a:cxnLst/>
              <a:rect l="l" t="t" r="r" b="b"/>
              <a:pathLst>
                <a:path w="38357" h="38357" extrusionOk="0">
                  <a:moveTo>
                    <a:pt x="3834" y="0"/>
                  </a:moveTo>
                  <a:lnTo>
                    <a:pt x="0" y="3833"/>
                  </a:lnTo>
                  <a:lnTo>
                    <a:pt x="34524" y="38357"/>
                  </a:lnTo>
                  <a:lnTo>
                    <a:pt x="38357" y="34523"/>
                  </a:lnTo>
                  <a:lnTo>
                    <a:pt x="383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30;p46">
              <a:extLst>
                <a:ext uri="{FF2B5EF4-FFF2-40B4-BE49-F238E27FC236}">
                  <a16:creationId xmlns:a16="http://schemas.microsoft.com/office/drawing/2014/main" id="{9C11AE10-922A-FEB4-8C84-C0DC0ADF7D08}"/>
                </a:ext>
              </a:extLst>
            </p:cNvPr>
            <p:cNvSpPr/>
            <p:nvPr/>
          </p:nvSpPr>
          <p:spPr>
            <a:xfrm>
              <a:off x="2590928" y="1335586"/>
              <a:ext cx="644206" cy="644206"/>
            </a:xfrm>
            <a:custGeom>
              <a:avLst/>
              <a:gdLst/>
              <a:ahLst/>
              <a:cxnLst/>
              <a:rect l="l" t="t" r="r" b="b"/>
              <a:pathLst>
                <a:path w="38357" h="38357" extrusionOk="0">
                  <a:moveTo>
                    <a:pt x="34524" y="0"/>
                  </a:moveTo>
                  <a:lnTo>
                    <a:pt x="0" y="34523"/>
                  </a:lnTo>
                  <a:lnTo>
                    <a:pt x="3834" y="38357"/>
                  </a:lnTo>
                  <a:lnTo>
                    <a:pt x="38357" y="3833"/>
                  </a:lnTo>
                  <a:lnTo>
                    <a:pt x="3452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31;p46">
              <a:extLst>
                <a:ext uri="{FF2B5EF4-FFF2-40B4-BE49-F238E27FC236}">
                  <a16:creationId xmlns:a16="http://schemas.microsoft.com/office/drawing/2014/main" id="{15578FCE-A9C0-5E32-64EB-1E7BE2A3DD13}"/>
                </a:ext>
              </a:extLst>
            </p:cNvPr>
            <p:cNvSpPr/>
            <p:nvPr/>
          </p:nvSpPr>
          <p:spPr>
            <a:xfrm>
              <a:off x="2714019" y="1261486"/>
              <a:ext cx="398025" cy="792405"/>
            </a:xfrm>
            <a:custGeom>
              <a:avLst/>
              <a:gdLst/>
              <a:ahLst/>
              <a:cxnLst/>
              <a:rect l="l" t="t" r="r" b="b"/>
              <a:pathLst>
                <a:path w="23699" h="47181" extrusionOk="0">
                  <a:moveTo>
                    <a:pt x="5015" y="0"/>
                  </a:moveTo>
                  <a:lnTo>
                    <a:pt x="0" y="2074"/>
                  </a:lnTo>
                  <a:lnTo>
                    <a:pt x="18684" y="47180"/>
                  </a:lnTo>
                  <a:lnTo>
                    <a:pt x="23699" y="45107"/>
                  </a:lnTo>
                  <a:lnTo>
                    <a:pt x="501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32;p46">
              <a:extLst>
                <a:ext uri="{FF2B5EF4-FFF2-40B4-BE49-F238E27FC236}">
                  <a16:creationId xmlns:a16="http://schemas.microsoft.com/office/drawing/2014/main" id="{1EE16484-53C4-39F2-052F-580DCC135AA6}"/>
                </a:ext>
              </a:extLst>
            </p:cNvPr>
            <p:cNvSpPr/>
            <p:nvPr/>
          </p:nvSpPr>
          <p:spPr>
            <a:xfrm>
              <a:off x="2513629" y="1455439"/>
              <a:ext cx="792405" cy="398025"/>
            </a:xfrm>
            <a:custGeom>
              <a:avLst/>
              <a:gdLst/>
              <a:ahLst/>
              <a:cxnLst/>
              <a:rect l="l" t="t" r="r" b="b"/>
              <a:pathLst>
                <a:path w="47181" h="23699" extrusionOk="0">
                  <a:moveTo>
                    <a:pt x="45107" y="0"/>
                  </a:moveTo>
                  <a:lnTo>
                    <a:pt x="1" y="18684"/>
                  </a:lnTo>
                  <a:lnTo>
                    <a:pt x="2074" y="23699"/>
                  </a:lnTo>
                  <a:lnTo>
                    <a:pt x="47181" y="5015"/>
                  </a:lnTo>
                  <a:lnTo>
                    <a:pt x="4510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3;p46">
              <a:extLst>
                <a:ext uri="{FF2B5EF4-FFF2-40B4-BE49-F238E27FC236}">
                  <a16:creationId xmlns:a16="http://schemas.microsoft.com/office/drawing/2014/main" id="{8C1F56D9-1260-8FAD-11C3-BB557F169EDC}"/>
                </a:ext>
              </a:extLst>
            </p:cNvPr>
            <p:cNvSpPr/>
            <p:nvPr/>
          </p:nvSpPr>
          <p:spPr>
            <a:xfrm>
              <a:off x="2516829" y="1458676"/>
              <a:ext cx="792405" cy="398025"/>
            </a:xfrm>
            <a:custGeom>
              <a:avLst/>
              <a:gdLst/>
              <a:ahLst/>
              <a:cxnLst/>
              <a:rect l="l" t="t" r="r" b="b"/>
              <a:pathLst>
                <a:path w="47181" h="23699" extrusionOk="0">
                  <a:moveTo>
                    <a:pt x="2074" y="0"/>
                  </a:moveTo>
                  <a:lnTo>
                    <a:pt x="1" y="5015"/>
                  </a:lnTo>
                  <a:lnTo>
                    <a:pt x="45107" y="23699"/>
                  </a:lnTo>
                  <a:lnTo>
                    <a:pt x="47181" y="18684"/>
                  </a:lnTo>
                  <a:lnTo>
                    <a:pt x="207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34;p46">
              <a:extLst>
                <a:ext uri="{FF2B5EF4-FFF2-40B4-BE49-F238E27FC236}">
                  <a16:creationId xmlns:a16="http://schemas.microsoft.com/office/drawing/2014/main" id="{A7375458-C097-2727-E246-3EB4EA4C03F6}"/>
                </a:ext>
              </a:extLst>
            </p:cNvPr>
            <p:cNvSpPr/>
            <p:nvPr/>
          </p:nvSpPr>
          <p:spPr>
            <a:xfrm>
              <a:off x="2714019" y="1261486"/>
              <a:ext cx="398025" cy="792405"/>
            </a:xfrm>
            <a:custGeom>
              <a:avLst/>
              <a:gdLst/>
              <a:ahLst/>
              <a:cxnLst/>
              <a:rect l="l" t="t" r="r" b="b"/>
              <a:pathLst>
                <a:path w="23699" h="47181" extrusionOk="0">
                  <a:moveTo>
                    <a:pt x="18684" y="0"/>
                  </a:moveTo>
                  <a:lnTo>
                    <a:pt x="0" y="45107"/>
                  </a:lnTo>
                  <a:lnTo>
                    <a:pt x="5015" y="47180"/>
                  </a:lnTo>
                  <a:lnTo>
                    <a:pt x="23699" y="2074"/>
                  </a:lnTo>
                  <a:lnTo>
                    <a:pt x="18684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35;p46">
              <a:extLst>
                <a:ext uri="{FF2B5EF4-FFF2-40B4-BE49-F238E27FC236}">
                  <a16:creationId xmlns:a16="http://schemas.microsoft.com/office/drawing/2014/main" id="{56713E70-72CF-8A86-204D-3BFB5C37FE53}"/>
                </a:ext>
              </a:extLst>
            </p:cNvPr>
            <p:cNvSpPr/>
            <p:nvPr/>
          </p:nvSpPr>
          <p:spPr>
            <a:xfrm>
              <a:off x="2494962" y="1289215"/>
              <a:ext cx="835736" cy="737166"/>
            </a:xfrm>
            <a:custGeom>
              <a:avLst/>
              <a:gdLst/>
              <a:ahLst/>
              <a:cxnLst/>
              <a:rect l="l" t="t" r="r" b="b"/>
              <a:pathLst>
                <a:path w="49761" h="43892" extrusionOk="0">
                  <a:moveTo>
                    <a:pt x="24861" y="0"/>
                  </a:moveTo>
                  <a:cubicBezTo>
                    <a:pt x="22119" y="0"/>
                    <a:pt x="19332" y="516"/>
                    <a:pt x="16636" y="1604"/>
                  </a:cubicBezTo>
                  <a:cubicBezTo>
                    <a:pt x="5425" y="6160"/>
                    <a:pt x="1" y="18962"/>
                    <a:pt x="4557" y="30196"/>
                  </a:cubicBezTo>
                  <a:cubicBezTo>
                    <a:pt x="8016" y="38725"/>
                    <a:pt x="16228" y="43892"/>
                    <a:pt x="24887" y="43892"/>
                  </a:cubicBezTo>
                  <a:cubicBezTo>
                    <a:pt x="27634" y="43892"/>
                    <a:pt x="30426" y="43372"/>
                    <a:pt x="33126" y="42275"/>
                  </a:cubicBezTo>
                  <a:cubicBezTo>
                    <a:pt x="44360" y="37718"/>
                    <a:pt x="49760" y="24917"/>
                    <a:pt x="45228" y="13706"/>
                  </a:cubicBezTo>
                  <a:cubicBezTo>
                    <a:pt x="41765" y="5169"/>
                    <a:pt x="33541" y="0"/>
                    <a:pt x="2486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36;p46">
              <a:extLst>
                <a:ext uri="{FF2B5EF4-FFF2-40B4-BE49-F238E27FC236}">
                  <a16:creationId xmlns:a16="http://schemas.microsoft.com/office/drawing/2014/main" id="{89A54780-A2F6-2145-2DD4-B29E64D6D862}"/>
                </a:ext>
              </a:extLst>
            </p:cNvPr>
            <p:cNvSpPr/>
            <p:nvPr/>
          </p:nvSpPr>
          <p:spPr>
            <a:xfrm>
              <a:off x="2596185" y="1340842"/>
              <a:ext cx="633692" cy="633692"/>
            </a:xfrm>
            <a:custGeom>
              <a:avLst/>
              <a:gdLst/>
              <a:ahLst/>
              <a:cxnLst/>
              <a:rect l="l" t="t" r="r" b="b"/>
              <a:pathLst>
                <a:path w="37731" h="37731" extrusionOk="0">
                  <a:moveTo>
                    <a:pt x="18854" y="1"/>
                  </a:moveTo>
                  <a:cubicBezTo>
                    <a:pt x="8439" y="1"/>
                    <a:pt x="1" y="8438"/>
                    <a:pt x="1" y="18877"/>
                  </a:cubicBezTo>
                  <a:cubicBezTo>
                    <a:pt x="1" y="29292"/>
                    <a:pt x="8439" y="37730"/>
                    <a:pt x="18854" y="37730"/>
                  </a:cubicBezTo>
                  <a:cubicBezTo>
                    <a:pt x="29292" y="37730"/>
                    <a:pt x="37730" y="29292"/>
                    <a:pt x="37730" y="18877"/>
                  </a:cubicBezTo>
                  <a:cubicBezTo>
                    <a:pt x="37730" y="8438"/>
                    <a:pt x="29292" y="1"/>
                    <a:pt x="1885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37;p46">
              <a:extLst>
                <a:ext uri="{FF2B5EF4-FFF2-40B4-BE49-F238E27FC236}">
                  <a16:creationId xmlns:a16="http://schemas.microsoft.com/office/drawing/2014/main" id="{CDCA9430-81F3-EEEE-CCE7-587A6345B57A}"/>
                </a:ext>
              </a:extLst>
            </p:cNvPr>
            <p:cNvSpPr/>
            <p:nvPr/>
          </p:nvSpPr>
          <p:spPr>
            <a:xfrm>
              <a:off x="2814839" y="1559497"/>
              <a:ext cx="106497" cy="106497"/>
            </a:xfrm>
            <a:custGeom>
              <a:avLst/>
              <a:gdLst/>
              <a:ahLst/>
              <a:cxnLst/>
              <a:rect l="l" t="t" r="r" b="b"/>
              <a:pathLst>
                <a:path w="6341" h="6341" extrusionOk="0">
                  <a:moveTo>
                    <a:pt x="0" y="0"/>
                  </a:moveTo>
                  <a:lnTo>
                    <a:pt x="4846" y="6341"/>
                  </a:lnTo>
                  <a:lnTo>
                    <a:pt x="6341" y="4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38;p46">
              <a:extLst>
                <a:ext uri="{FF2B5EF4-FFF2-40B4-BE49-F238E27FC236}">
                  <a16:creationId xmlns:a16="http://schemas.microsoft.com/office/drawing/2014/main" id="{436623B8-01B9-6ECC-A61E-4FEC57B3BF8B}"/>
                </a:ext>
              </a:extLst>
            </p:cNvPr>
            <p:cNvSpPr/>
            <p:nvPr/>
          </p:nvSpPr>
          <p:spPr>
            <a:xfrm>
              <a:off x="2904726" y="1649787"/>
              <a:ext cx="106497" cy="106094"/>
            </a:xfrm>
            <a:custGeom>
              <a:avLst/>
              <a:gdLst/>
              <a:ahLst/>
              <a:cxnLst/>
              <a:rect l="l" t="t" r="r" b="b"/>
              <a:pathLst>
                <a:path w="6341" h="6317" extrusionOk="0">
                  <a:moveTo>
                    <a:pt x="1495" y="0"/>
                  </a:moveTo>
                  <a:lnTo>
                    <a:pt x="0" y="1471"/>
                  </a:lnTo>
                  <a:lnTo>
                    <a:pt x="6341" y="6317"/>
                  </a:lnTo>
                  <a:lnTo>
                    <a:pt x="1495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39;p46">
              <a:extLst>
                <a:ext uri="{FF2B5EF4-FFF2-40B4-BE49-F238E27FC236}">
                  <a16:creationId xmlns:a16="http://schemas.microsoft.com/office/drawing/2014/main" id="{E7C53288-DF3D-D1AB-CACC-5B5AD67792AA}"/>
                </a:ext>
              </a:extLst>
            </p:cNvPr>
            <p:cNvSpPr/>
            <p:nvPr/>
          </p:nvSpPr>
          <p:spPr>
            <a:xfrm>
              <a:off x="2814839" y="1649787"/>
              <a:ext cx="106497" cy="106094"/>
            </a:xfrm>
            <a:custGeom>
              <a:avLst/>
              <a:gdLst/>
              <a:ahLst/>
              <a:cxnLst/>
              <a:rect l="l" t="t" r="r" b="b"/>
              <a:pathLst>
                <a:path w="6341" h="6317" extrusionOk="0">
                  <a:moveTo>
                    <a:pt x="4846" y="0"/>
                  </a:moveTo>
                  <a:lnTo>
                    <a:pt x="0" y="6317"/>
                  </a:lnTo>
                  <a:lnTo>
                    <a:pt x="6341" y="1471"/>
                  </a:lnTo>
                  <a:lnTo>
                    <a:pt x="484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540;p46">
              <a:extLst>
                <a:ext uri="{FF2B5EF4-FFF2-40B4-BE49-F238E27FC236}">
                  <a16:creationId xmlns:a16="http://schemas.microsoft.com/office/drawing/2014/main" id="{973EC28C-172D-A26C-015D-0BF6D29F6988}"/>
                </a:ext>
              </a:extLst>
            </p:cNvPr>
            <p:cNvSpPr/>
            <p:nvPr/>
          </p:nvSpPr>
          <p:spPr>
            <a:xfrm>
              <a:off x="2904726" y="1559497"/>
              <a:ext cx="106497" cy="106497"/>
            </a:xfrm>
            <a:custGeom>
              <a:avLst/>
              <a:gdLst/>
              <a:ahLst/>
              <a:cxnLst/>
              <a:rect l="l" t="t" r="r" b="b"/>
              <a:pathLst>
                <a:path w="6341" h="6341" extrusionOk="0">
                  <a:moveTo>
                    <a:pt x="6341" y="0"/>
                  </a:moveTo>
                  <a:lnTo>
                    <a:pt x="0" y="4846"/>
                  </a:lnTo>
                  <a:lnTo>
                    <a:pt x="1495" y="6341"/>
                  </a:lnTo>
                  <a:lnTo>
                    <a:pt x="634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541;p46">
              <a:extLst>
                <a:ext uri="{FF2B5EF4-FFF2-40B4-BE49-F238E27FC236}">
                  <a16:creationId xmlns:a16="http://schemas.microsoft.com/office/drawing/2014/main" id="{723DD53E-8581-FD7C-BC5C-AEDC2CDD654D}"/>
                </a:ext>
              </a:extLst>
            </p:cNvPr>
            <p:cNvSpPr/>
            <p:nvPr/>
          </p:nvSpPr>
          <p:spPr>
            <a:xfrm>
              <a:off x="2887713" y="1459079"/>
              <a:ext cx="50637" cy="189918"/>
            </a:xfrm>
            <a:custGeom>
              <a:avLst/>
              <a:gdLst/>
              <a:ahLst/>
              <a:cxnLst/>
              <a:rect l="l" t="t" r="r" b="b"/>
              <a:pathLst>
                <a:path w="3015" h="11308" extrusionOk="0">
                  <a:moveTo>
                    <a:pt x="1496" y="0"/>
                  </a:moveTo>
                  <a:lnTo>
                    <a:pt x="1" y="11307"/>
                  </a:lnTo>
                  <a:lnTo>
                    <a:pt x="3014" y="11307"/>
                  </a:lnTo>
                  <a:lnTo>
                    <a:pt x="149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542;p46">
              <a:extLst>
                <a:ext uri="{FF2B5EF4-FFF2-40B4-BE49-F238E27FC236}">
                  <a16:creationId xmlns:a16="http://schemas.microsoft.com/office/drawing/2014/main" id="{24AA1874-C3AD-46B5-105B-02C31C3760F6}"/>
                </a:ext>
              </a:extLst>
            </p:cNvPr>
            <p:cNvSpPr/>
            <p:nvPr/>
          </p:nvSpPr>
          <p:spPr>
            <a:xfrm>
              <a:off x="2887713" y="1666783"/>
              <a:ext cx="50637" cy="189515"/>
            </a:xfrm>
            <a:custGeom>
              <a:avLst/>
              <a:gdLst/>
              <a:ahLst/>
              <a:cxnLst/>
              <a:rect l="l" t="t" r="r" b="b"/>
              <a:pathLst>
                <a:path w="3015" h="11284" extrusionOk="0">
                  <a:moveTo>
                    <a:pt x="1" y="1"/>
                  </a:moveTo>
                  <a:lnTo>
                    <a:pt x="1496" y="11284"/>
                  </a:lnTo>
                  <a:lnTo>
                    <a:pt x="3014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543;p46">
              <a:extLst>
                <a:ext uri="{FF2B5EF4-FFF2-40B4-BE49-F238E27FC236}">
                  <a16:creationId xmlns:a16="http://schemas.microsoft.com/office/drawing/2014/main" id="{DA478632-52CF-75B3-9BF9-6171F7A31E67}"/>
                </a:ext>
              </a:extLst>
            </p:cNvPr>
            <p:cNvSpPr/>
            <p:nvPr/>
          </p:nvSpPr>
          <p:spPr>
            <a:xfrm>
              <a:off x="2714422" y="1632370"/>
              <a:ext cx="189918" cy="50637"/>
            </a:xfrm>
            <a:custGeom>
              <a:avLst/>
              <a:gdLst/>
              <a:ahLst/>
              <a:cxnLst/>
              <a:rect l="l" t="t" r="r" b="b"/>
              <a:pathLst>
                <a:path w="11308" h="3015" extrusionOk="0">
                  <a:moveTo>
                    <a:pt x="11307" y="1"/>
                  </a:moveTo>
                  <a:lnTo>
                    <a:pt x="1" y="1519"/>
                  </a:lnTo>
                  <a:lnTo>
                    <a:pt x="11307" y="3014"/>
                  </a:lnTo>
                  <a:lnTo>
                    <a:pt x="11307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544;p46">
              <a:extLst>
                <a:ext uri="{FF2B5EF4-FFF2-40B4-BE49-F238E27FC236}">
                  <a16:creationId xmlns:a16="http://schemas.microsoft.com/office/drawing/2014/main" id="{D6255F1F-F995-06F7-698B-BC6535C504A5}"/>
                </a:ext>
              </a:extLst>
            </p:cNvPr>
            <p:cNvSpPr/>
            <p:nvPr/>
          </p:nvSpPr>
          <p:spPr>
            <a:xfrm>
              <a:off x="2921723" y="1632370"/>
              <a:ext cx="189918" cy="50637"/>
            </a:xfrm>
            <a:custGeom>
              <a:avLst/>
              <a:gdLst/>
              <a:ahLst/>
              <a:cxnLst/>
              <a:rect l="l" t="t" r="r" b="b"/>
              <a:pathLst>
                <a:path w="11308" h="3015" extrusionOk="0">
                  <a:moveTo>
                    <a:pt x="1" y="1"/>
                  </a:moveTo>
                  <a:lnTo>
                    <a:pt x="1" y="3014"/>
                  </a:lnTo>
                  <a:lnTo>
                    <a:pt x="11308" y="15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545;p46">
              <a:extLst>
                <a:ext uri="{FF2B5EF4-FFF2-40B4-BE49-F238E27FC236}">
                  <a16:creationId xmlns:a16="http://schemas.microsoft.com/office/drawing/2014/main" id="{0A449AA3-CF74-DE16-B0AC-0F412C8A1503}"/>
                </a:ext>
              </a:extLst>
            </p:cNvPr>
            <p:cNvSpPr/>
            <p:nvPr/>
          </p:nvSpPr>
          <p:spPr>
            <a:xfrm>
              <a:off x="2887713" y="1632370"/>
              <a:ext cx="50637" cy="50637"/>
            </a:xfrm>
            <a:custGeom>
              <a:avLst/>
              <a:gdLst/>
              <a:ahLst/>
              <a:cxnLst/>
              <a:rect l="l" t="t" r="r" b="b"/>
              <a:pathLst>
                <a:path w="3015" h="3015" extrusionOk="0">
                  <a:moveTo>
                    <a:pt x="1496" y="1"/>
                  </a:moveTo>
                  <a:cubicBezTo>
                    <a:pt x="676" y="1"/>
                    <a:pt x="1" y="676"/>
                    <a:pt x="1" y="1519"/>
                  </a:cubicBezTo>
                  <a:cubicBezTo>
                    <a:pt x="1" y="2339"/>
                    <a:pt x="676" y="3014"/>
                    <a:pt x="1496" y="3014"/>
                  </a:cubicBezTo>
                  <a:cubicBezTo>
                    <a:pt x="2339" y="3014"/>
                    <a:pt x="3014" y="2339"/>
                    <a:pt x="3014" y="1519"/>
                  </a:cubicBezTo>
                  <a:cubicBezTo>
                    <a:pt x="3014" y="676"/>
                    <a:pt x="2339" y="1"/>
                    <a:pt x="149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4546;p46">
              <a:extLst>
                <a:ext uri="{FF2B5EF4-FFF2-40B4-BE49-F238E27FC236}">
                  <a16:creationId xmlns:a16="http://schemas.microsoft.com/office/drawing/2014/main" id="{7CDA245C-125A-6BBF-84AD-167F9E161754}"/>
                </a:ext>
              </a:extLst>
            </p:cNvPr>
            <p:cNvSpPr/>
            <p:nvPr/>
          </p:nvSpPr>
          <p:spPr>
            <a:xfrm>
              <a:off x="2809162" y="1075633"/>
              <a:ext cx="207737" cy="189112"/>
            </a:xfrm>
            <a:custGeom>
              <a:avLst/>
              <a:gdLst/>
              <a:ahLst/>
              <a:cxnLst/>
              <a:rect l="l" t="t" r="r" b="b"/>
              <a:pathLst>
                <a:path w="12369" h="11260" extrusionOk="0">
                  <a:moveTo>
                    <a:pt x="6173" y="2411"/>
                  </a:moveTo>
                  <a:cubicBezTo>
                    <a:pt x="8270" y="2411"/>
                    <a:pt x="9958" y="3858"/>
                    <a:pt x="9958" y="5618"/>
                  </a:cubicBezTo>
                  <a:cubicBezTo>
                    <a:pt x="9958" y="7402"/>
                    <a:pt x="8270" y="8848"/>
                    <a:pt x="6173" y="8848"/>
                  </a:cubicBezTo>
                  <a:cubicBezTo>
                    <a:pt x="4099" y="8848"/>
                    <a:pt x="2412" y="7402"/>
                    <a:pt x="2412" y="5618"/>
                  </a:cubicBezTo>
                  <a:cubicBezTo>
                    <a:pt x="2412" y="3858"/>
                    <a:pt x="4099" y="2411"/>
                    <a:pt x="6173" y="2411"/>
                  </a:cubicBezTo>
                  <a:close/>
                  <a:moveTo>
                    <a:pt x="6173" y="1"/>
                  </a:moveTo>
                  <a:cubicBezTo>
                    <a:pt x="2773" y="1"/>
                    <a:pt x="1" y="2508"/>
                    <a:pt x="1" y="5618"/>
                  </a:cubicBezTo>
                  <a:cubicBezTo>
                    <a:pt x="1" y="8728"/>
                    <a:pt x="2773" y="11259"/>
                    <a:pt x="6173" y="11259"/>
                  </a:cubicBezTo>
                  <a:cubicBezTo>
                    <a:pt x="9596" y="11259"/>
                    <a:pt x="12368" y="8728"/>
                    <a:pt x="12368" y="5618"/>
                  </a:cubicBezTo>
                  <a:cubicBezTo>
                    <a:pt x="12368" y="2508"/>
                    <a:pt x="9596" y="1"/>
                    <a:pt x="617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4547;p46">
              <a:extLst>
                <a:ext uri="{FF2B5EF4-FFF2-40B4-BE49-F238E27FC236}">
                  <a16:creationId xmlns:a16="http://schemas.microsoft.com/office/drawing/2014/main" id="{0D3D715E-835D-D498-25C0-8241A6C19253}"/>
                </a:ext>
              </a:extLst>
            </p:cNvPr>
            <p:cNvSpPr/>
            <p:nvPr/>
          </p:nvSpPr>
          <p:spPr>
            <a:xfrm>
              <a:off x="2770702" y="1551385"/>
              <a:ext cx="248633" cy="248633"/>
            </a:xfrm>
            <a:custGeom>
              <a:avLst/>
              <a:gdLst/>
              <a:ahLst/>
              <a:cxnLst/>
              <a:rect l="l" t="t" r="r" b="b"/>
              <a:pathLst>
                <a:path w="14804" h="14804" fill="none" extrusionOk="0">
                  <a:moveTo>
                    <a:pt x="14803" y="6341"/>
                  </a:moveTo>
                  <a:cubicBezTo>
                    <a:pt x="14803" y="11983"/>
                    <a:pt x="7980" y="14803"/>
                    <a:pt x="3978" y="10801"/>
                  </a:cubicBezTo>
                  <a:cubicBezTo>
                    <a:pt x="1" y="6824"/>
                    <a:pt x="2821" y="1"/>
                    <a:pt x="8463" y="1"/>
                  </a:cubicBezTo>
                  <a:cubicBezTo>
                    <a:pt x="11958" y="1"/>
                    <a:pt x="14803" y="2846"/>
                    <a:pt x="14803" y="634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miter lim="2410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4548;p46">
              <a:extLst>
                <a:ext uri="{FF2B5EF4-FFF2-40B4-BE49-F238E27FC236}">
                  <a16:creationId xmlns:a16="http://schemas.microsoft.com/office/drawing/2014/main" id="{96C23F65-D899-EBFB-8C1D-93E78F94BDA2}"/>
                </a:ext>
              </a:extLst>
            </p:cNvPr>
            <p:cNvSpPr/>
            <p:nvPr/>
          </p:nvSpPr>
          <p:spPr>
            <a:xfrm>
              <a:off x="2891760" y="1369999"/>
              <a:ext cx="50637" cy="66424"/>
            </a:xfrm>
            <a:custGeom>
              <a:avLst/>
              <a:gdLst/>
              <a:ahLst/>
              <a:cxnLst/>
              <a:rect l="l" t="t" r="r" b="b"/>
              <a:pathLst>
                <a:path w="3015" h="3955" extrusionOk="0">
                  <a:moveTo>
                    <a:pt x="1" y="0"/>
                  </a:moveTo>
                  <a:lnTo>
                    <a:pt x="1" y="3954"/>
                  </a:lnTo>
                  <a:lnTo>
                    <a:pt x="531" y="3954"/>
                  </a:lnTo>
                  <a:lnTo>
                    <a:pt x="531" y="651"/>
                  </a:lnTo>
                  <a:lnTo>
                    <a:pt x="2291" y="3954"/>
                  </a:lnTo>
                  <a:lnTo>
                    <a:pt x="3014" y="3954"/>
                  </a:lnTo>
                  <a:lnTo>
                    <a:pt x="3014" y="0"/>
                  </a:lnTo>
                  <a:lnTo>
                    <a:pt x="2484" y="0"/>
                  </a:lnTo>
                  <a:lnTo>
                    <a:pt x="2484" y="3303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4549;p46">
              <a:extLst>
                <a:ext uri="{FF2B5EF4-FFF2-40B4-BE49-F238E27FC236}">
                  <a16:creationId xmlns:a16="http://schemas.microsoft.com/office/drawing/2014/main" id="{128BFBF0-F9DF-F715-FAC4-56F70E187B62}"/>
                </a:ext>
              </a:extLst>
            </p:cNvPr>
            <p:cNvSpPr/>
            <p:nvPr/>
          </p:nvSpPr>
          <p:spPr>
            <a:xfrm>
              <a:off x="2629389" y="1617792"/>
              <a:ext cx="84244" cy="66424"/>
            </a:xfrm>
            <a:custGeom>
              <a:avLst/>
              <a:gdLst/>
              <a:ahLst/>
              <a:cxnLst/>
              <a:rect l="l" t="t" r="r" b="b"/>
              <a:pathLst>
                <a:path w="5016" h="3955" extrusionOk="0">
                  <a:moveTo>
                    <a:pt x="1" y="1"/>
                  </a:moveTo>
                  <a:lnTo>
                    <a:pt x="989" y="3954"/>
                  </a:lnTo>
                  <a:lnTo>
                    <a:pt x="1664" y="3954"/>
                  </a:lnTo>
                  <a:lnTo>
                    <a:pt x="2508" y="507"/>
                  </a:lnTo>
                  <a:lnTo>
                    <a:pt x="3352" y="3954"/>
                  </a:lnTo>
                  <a:lnTo>
                    <a:pt x="4027" y="3954"/>
                  </a:lnTo>
                  <a:lnTo>
                    <a:pt x="5015" y="1"/>
                  </a:lnTo>
                  <a:lnTo>
                    <a:pt x="4461" y="1"/>
                  </a:lnTo>
                  <a:lnTo>
                    <a:pt x="3641" y="3328"/>
                  </a:lnTo>
                  <a:lnTo>
                    <a:pt x="2797" y="1"/>
                  </a:lnTo>
                  <a:lnTo>
                    <a:pt x="2219" y="1"/>
                  </a:lnTo>
                  <a:lnTo>
                    <a:pt x="1375" y="3328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4550;p46">
              <a:extLst>
                <a:ext uri="{FF2B5EF4-FFF2-40B4-BE49-F238E27FC236}">
                  <a16:creationId xmlns:a16="http://schemas.microsoft.com/office/drawing/2014/main" id="{101FAE14-5FDF-0A75-0CEA-BB71AF5FE14E}"/>
                </a:ext>
              </a:extLst>
            </p:cNvPr>
            <p:cNvSpPr/>
            <p:nvPr/>
          </p:nvSpPr>
          <p:spPr>
            <a:xfrm>
              <a:off x="2899469" y="1872471"/>
              <a:ext cx="42928" cy="66424"/>
            </a:xfrm>
            <a:custGeom>
              <a:avLst/>
              <a:gdLst/>
              <a:ahLst/>
              <a:cxnLst/>
              <a:rect l="l" t="t" r="r" b="b"/>
              <a:pathLst>
                <a:path w="2556" h="3955" extrusionOk="0">
                  <a:moveTo>
                    <a:pt x="0" y="1"/>
                  </a:moveTo>
                  <a:lnTo>
                    <a:pt x="0" y="3955"/>
                  </a:lnTo>
                  <a:lnTo>
                    <a:pt x="2555" y="3955"/>
                  </a:lnTo>
                  <a:lnTo>
                    <a:pt x="2555" y="3497"/>
                  </a:lnTo>
                  <a:lnTo>
                    <a:pt x="530" y="3497"/>
                  </a:lnTo>
                  <a:lnTo>
                    <a:pt x="530" y="2074"/>
                  </a:lnTo>
                  <a:lnTo>
                    <a:pt x="2435" y="2074"/>
                  </a:lnTo>
                  <a:lnTo>
                    <a:pt x="2435" y="1616"/>
                  </a:lnTo>
                  <a:lnTo>
                    <a:pt x="530" y="1616"/>
                  </a:lnTo>
                  <a:lnTo>
                    <a:pt x="530" y="435"/>
                  </a:lnTo>
                  <a:lnTo>
                    <a:pt x="2507" y="435"/>
                  </a:lnTo>
                  <a:lnTo>
                    <a:pt x="25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4551;p46">
              <a:extLst>
                <a:ext uri="{FF2B5EF4-FFF2-40B4-BE49-F238E27FC236}">
                  <a16:creationId xmlns:a16="http://schemas.microsoft.com/office/drawing/2014/main" id="{FBE7ACD4-A6F3-108E-7AD4-7B960A88A961}"/>
                </a:ext>
              </a:extLst>
            </p:cNvPr>
            <p:cNvSpPr/>
            <p:nvPr/>
          </p:nvSpPr>
          <p:spPr>
            <a:xfrm>
              <a:off x="3152116" y="1617389"/>
              <a:ext cx="46992" cy="68843"/>
            </a:xfrm>
            <a:custGeom>
              <a:avLst/>
              <a:gdLst/>
              <a:ahLst/>
              <a:cxnLst/>
              <a:rect l="l" t="t" r="r" b="b"/>
              <a:pathLst>
                <a:path w="2798" h="4099" extrusionOk="0">
                  <a:moveTo>
                    <a:pt x="1399" y="1"/>
                  </a:moveTo>
                  <a:cubicBezTo>
                    <a:pt x="965" y="1"/>
                    <a:pt x="627" y="97"/>
                    <a:pt x="362" y="290"/>
                  </a:cubicBezTo>
                  <a:cubicBezTo>
                    <a:pt x="121" y="507"/>
                    <a:pt x="1" y="772"/>
                    <a:pt x="1" y="1110"/>
                  </a:cubicBezTo>
                  <a:cubicBezTo>
                    <a:pt x="1" y="1423"/>
                    <a:pt x="97" y="1664"/>
                    <a:pt x="266" y="1833"/>
                  </a:cubicBezTo>
                  <a:cubicBezTo>
                    <a:pt x="459" y="2002"/>
                    <a:pt x="748" y="2122"/>
                    <a:pt x="1134" y="2194"/>
                  </a:cubicBezTo>
                  <a:lnTo>
                    <a:pt x="1471" y="2267"/>
                  </a:lnTo>
                  <a:cubicBezTo>
                    <a:pt x="1736" y="2315"/>
                    <a:pt x="1929" y="2411"/>
                    <a:pt x="2050" y="2508"/>
                  </a:cubicBezTo>
                  <a:cubicBezTo>
                    <a:pt x="2170" y="2628"/>
                    <a:pt x="2219" y="2773"/>
                    <a:pt x="2219" y="2966"/>
                  </a:cubicBezTo>
                  <a:cubicBezTo>
                    <a:pt x="2219" y="3183"/>
                    <a:pt x="2146" y="3352"/>
                    <a:pt x="1977" y="3472"/>
                  </a:cubicBezTo>
                  <a:cubicBezTo>
                    <a:pt x="1809" y="3593"/>
                    <a:pt x="1568" y="3665"/>
                    <a:pt x="1278" y="3665"/>
                  </a:cubicBezTo>
                  <a:cubicBezTo>
                    <a:pt x="1061" y="3665"/>
                    <a:pt x="869" y="3641"/>
                    <a:pt x="652" y="3569"/>
                  </a:cubicBezTo>
                  <a:cubicBezTo>
                    <a:pt x="459" y="3496"/>
                    <a:pt x="242" y="3424"/>
                    <a:pt x="25" y="3303"/>
                  </a:cubicBezTo>
                  <a:lnTo>
                    <a:pt x="25" y="3834"/>
                  </a:lnTo>
                  <a:cubicBezTo>
                    <a:pt x="242" y="3930"/>
                    <a:pt x="459" y="3978"/>
                    <a:pt x="676" y="4027"/>
                  </a:cubicBezTo>
                  <a:cubicBezTo>
                    <a:pt x="893" y="4075"/>
                    <a:pt x="1085" y="4099"/>
                    <a:pt x="1278" y="4099"/>
                  </a:cubicBezTo>
                  <a:cubicBezTo>
                    <a:pt x="1761" y="4099"/>
                    <a:pt x="2146" y="4003"/>
                    <a:pt x="2411" y="3810"/>
                  </a:cubicBezTo>
                  <a:cubicBezTo>
                    <a:pt x="2653" y="3593"/>
                    <a:pt x="2797" y="3303"/>
                    <a:pt x="2797" y="2918"/>
                  </a:cubicBezTo>
                  <a:cubicBezTo>
                    <a:pt x="2797" y="2604"/>
                    <a:pt x="2701" y="2339"/>
                    <a:pt x="2508" y="2170"/>
                  </a:cubicBezTo>
                  <a:cubicBezTo>
                    <a:pt x="2315" y="1977"/>
                    <a:pt x="2026" y="1833"/>
                    <a:pt x="1616" y="1760"/>
                  </a:cubicBezTo>
                  <a:lnTo>
                    <a:pt x="1302" y="1688"/>
                  </a:lnTo>
                  <a:cubicBezTo>
                    <a:pt x="1013" y="1640"/>
                    <a:pt x="796" y="1568"/>
                    <a:pt x="700" y="1471"/>
                  </a:cubicBezTo>
                  <a:cubicBezTo>
                    <a:pt x="603" y="1375"/>
                    <a:pt x="531" y="1254"/>
                    <a:pt x="531" y="1085"/>
                  </a:cubicBezTo>
                  <a:cubicBezTo>
                    <a:pt x="531" y="868"/>
                    <a:pt x="627" y="700"/>
                    <a:pt x="772" y="603"/>
                  </a:cubicBezTo>
                  <a:cubicBezTo>
                    <a:pt x="941" y="483"/>
                    <a:pt x="1158" y="435"/>
                    <a:pt x="1447" y="435"/>
                  </a:cubicBezTo>
                  <a:cubicBezTo>
                    <a:pt x="1616" y="435"/>
                    <a:pt x="1785" y="459"/>
                    <a:pt x="1977" y="507"/>
                  </a:cubicBezTo>
                  <a:cubicBezTo>
                    <a:pt x="2146" y="555"/>
                    <a:pt x="2339" y="627"/>
                    <a:pt x="2556" y="724"/>
                  </a:cubicBezTo>
                  <a:lnTo>
                    <a:pt x="2556" y="193"/>
                  </a:lnTo>
                  <a:cubicBezTo>
                    <a:pt x="2339" y="121"/>
                    <a:pt x="2146" y="73"/>
                    <a:pt x="1953" y="49"/>
                  </a:cubicBezTo>
                  <a:cubicBezTo>
                    <a:pt x="1761" y="1"/>
                    <a:pt x="1568" y="1"/>
                    <a:pt x="1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" name="Google Shape;4552;p46">
            <a:extLst>
              <a:ext uri="{FF2B5EF4-FFF2-40B4-BE49-F238E27FC236}">
                <a16:creationId xmlns:a16="http://schemas.microsoft.com/office/drawing/2014/main" id="{1164E9E4-B454-BC3A-10B3-FF988F62839D}"/>
              </a:ext>
            </a:extLst>
          </p:cNvPr>
          <p:cNvGrpSpPr/>
          <p:nvPr/>
        </p:nvGrpSpPr>
        <p:grpSpPr>
          <a:xfrm>
            <a:off x="149229" y="3437224"/>
            <a:ext cx="738373" cy="3256158"/>
            <a:chOff x="987688" y="1540092"/>
            <a:chExt cx="484917" cy="2465160"/>
          </a:xfrm>
        </p:grpSpPr>
        <p:sp>
          <p:nvSpPr>
            <p:cNvPr id="272" name="Google Shape;4553;p46">
              <a:extLst>
                <a:ext uri="{FF2B5EF4-FFF2-40B4-BE49-F238E27FC236}">
                  <a16:creationId xmlns:a16="http://schemas.microsoft.com/office/drawing/2014/main" id="{AB19A4D3-E491-3A70-0D4C-89B949561999}"/>
                </a:ext>
              </a:extLst>
            </p:cNvPr>
            <p:cNvSpPr/>
            <p:nvPr/>
          </p:nvSpPr>
          <p:spPr>
            <a:xfrm rot="5400000">
              <a:off x="591074" y="2530213"/>
              <a:ext cx="1278145" cy="484917"/>
            </a:xfrm>
            <a:custGeom>
              <a:avLst/>
              <a:gdLst/>
              <a:ahLst/>
              <a:cxnLst/>
              <a:rect l="l" t="t" r="r" b="b"/>
              <a:pathLst>
                <a:path w="67582" h="25640" extrusionOk="0">
                  <a:moveTo>
                    <a:pt x="58414" y="1314"/>
                  </a:moveTo>
                  <a:cubicBezTo>
                    <a:pt x="59036" y="1314"/>
                    <a:pt x="59659" y="1357"/>
                    <a:pt x="60276" y="1439"/>
                  </a:cubicBezTo>
                  <a:cubicBezTo>
                    <a:pt x="61959" y="1707"/>
                    <a:pt x="63527" y="2510"/>
                    <a:pt x="64751" y="3696"/>
                  </a:cubicBezTo>
                  <a:cubicBezTo>
                    <a:pt x="65363" y="4270"/>
                    <a:pt x="65860" y="4958"/>
                    <a:pt x="66204" y="5723"/>
                  </a:cubicBezTo>
                  <a:cubicBezTo>
                    <a:pt x="66549" y="6488"/>
                    <a:pt x="66702" y="7329"/>
                    <a:pt x="66663" y="8171"/>
                  </a:cubicBezTo>
                  <a:cubicBezTo>
                    <a:pt x="66625" y="8974"/>
                    <a:pt x="66396" y="9815"/>
                    <a:pt x="66013" y="10542"/>
                  </a:cubicBezTo>
                  <a:cubicBezTo>
                    <a:pt x="65631" y="11307"/>
                    <a:pt x="65134" y="11995"/>
                    <a:pt x="64483" y="12569"/>
                  </a:cubicBezTo>
                  <a:cubicBezTo>
                    <a:pt x="63871" y="13181"/>
                    <a:pt x="63183" y="13678"/>
                    <a:pt x="62418" y="14061"/>
                  </a:cubicBezTo>
                  <a:cubicBezTo>
                    <a:pt x="62150" y="14175"/>
                    <a:pt x="61844" y="14290"/>
                    <a:pt x="61577" y="14405"/>
                  </a:cubicBezTo>
                  <a:cubicBezTo>
                    <a:pt x="61500" y="14175"/>
                    <a:pt x="61424" y="13984"/>
                    <a:pt x="61347" y="13793"/>
                  </a:cubicBezTo>
                  <a:cubicBezTo>
                    <a:pt x="61156" y="13334"/>
                    <a:pt x="60926" y="12913"/>
                    <a:pt x="60621" y="12531"/>
                  </a:cubicBezTo>
                  <a:cubicBezTo>
                    <a:pt x="60047" y="11766"/>
                    <a:pt x="59397" y="11077"/>
                    <a:pt x="58632" y="10504"/>
                  </a:cubicBezTo>
                  <a:cubicBezTo>
                    <a:pt x="57239" y="9485"/>
                    <a:pt x="55544" y="8948"/>
                    <a:pt x="53843" y="8948"/>
                  </a:cubicBezTo>
                  <a:cubicBezTo>
                    <a:pt x="53629" y="8948"/>
                    <a:pt x="53415" y="8957"/>
                    <a:pt x="53201" y="8974"/>
                  </a:cubicBezTo>
                  <a:cubicBezTo>
                    <a:pt x="51327" y="9127"/>
                    <a:pt x="49491" y="9586"/>
                    <a:pt x="47808" y="10427"/>
                  </a:cubicBezTo>
                  <a:cubicBezTo>
                    <a:pt x="46967" y="10771"/>
                    <a:pt x="46164" y="11230"/>
                    <a:pt x="45399" y="11689"/>
                  </a:cubicBezTo>
                  <a:lnTo>
                    <a:pt x="43257" y="12875"/>
                  </a:lnTo>
                  <a:cubicBezTo>
                    <a:pt x="41957" y="12339"/>
                    <a:pt x="40694" y="11766"/>
                    <a:pt x="39432" y="11154"/>
                  </a:cubicBezTo>
                  <a:cubicBezTo>
                    <a:pt x="39012" y="10924"/>
                    <a:pt x="38591" y="10733"/>
                    <a:pt x="38170" y="10504"/>
                  </a:cubicBezTo>
                  <a:cubicBezTo>
                    <a:pt x="39050" y="9930"/>
                    <a:pt x="39929" y="9356"/>
                    <a:pt x="40847" y="8783"/>
                  </a:cubicBezTo>
                  <a:cubicBezTo>
                    <a:pt x="43831" y="6832"/>
                    <a:pt x="46967" y="5073"/>
                    <a:pt x="50179" y="3581"/>
                  </a:cubicBezTo>
                  <a:cubicBezTo>
                    <a:pt x="51747" y="2816"/>
                    <a:pt x="53430" y="2204"/>
                    <a:pt x="55113" y="1745"/>
                  </a:cubicBezTo>
                  <a:cubicBezTo>
                    <a:pt x="56192" y="1451"/>
                    <a:pt x="57302" y="1314"/>
                    <a:pt x="58414" y="1314"/>
                  </a:cubicBezTo>
                  <a:close/>
                  <a:moveTo>
                    <a:pt x="53745" y="10027"/>
                  </a:moveTo>
                  <a:cubicBezTo>
                    <a:pt x="55256" y="10027"/>
                    <a:pt x="56743" y="10489"/>
                    <a:pt x="57982" y="11383"/>
                  </a:cubicBezTo>
                  <a:cubicBezTo>
                    <a:pt x="58632" y="11880"/>
                    <a:pt x="59244" y="12492"/>
                    <a:pt x="59703" y="13181"/>
                  </a:cubicBezTo>
                  <a:cubicBezTo>
                    <a:pt x="59970" y="13487"/>
                    <a:pt x="60162" y="13831"/>
                    <a:pt x="60353" y="14213"/>
                  </a:cubicBezTo>
                  <a:cubicBezTo>
                    <a:pt x="60391" y="14366"/>
                    <a:pt x="60429" y="14519"/>
                    <a:pt x="60506" y="14711"/>
                  </a:cubicBezTo>
                  <a:cubicBezTo>
                    <a:pt x="60315" y="14749"/>
                    <a:pt x="60123" y="14787"/>
                    <a:pt x="59970" y="14825"/>
                  </a:cubicBezTo>
                  <a:cubicBezTo>
                    <a:pt x="58211" y="15131"/>
                    <a:pt x="56452" y="15323"/>
                    <a:pt x="54654" y="15361"/>
                  </a:cubicBezTo>
                  <a:cubicBezTo>
                    <a:pt x="53774" y="15361"/>
                    <a:pt x="52895" y="15361"/>
                    <a:pt x="52015" y="15284"/>
                  </a:cubicBezTo>
                  <a:cubicBezTo>
                    <a:pt x="51594" y="15246"/>
                    <a:pt x="51136" y="15208"/>
                    <a:pt x="50715" y="15131"/>
                  </a:cubicBezTo>
                  <a:cubicBezTo>
                    <a:pt x="50294" y="15055"/>
                    <a:pt x="49835" y="14940"/>
                    <a:pt x="49414" y="14864"/>
                  </a:cubicBezTo>
                  <a:cubicBezTo>
                    <a:pt x="47770" y="14481"/>
                    <a:pt x="46125" y="13984"/>
                    <a:pt x="44557" y="13372"/>
                  </a:cubicBezTo>
                  <a:lnTo>
                    <a:pt x="45934" y="12607"/>
                  </a:lnTo>
                  <a:cubicBezTo>
                    <a:pt x="46699" y="12148"/>
                    <a:pt x="47464" y="11727"/>
                    <a:pt x="48267" y="11383"/>
                  </a:cubicBezTo>
                  <a:cubicBezTo>
                    <a:pt x="49835" y="10618"/>
                    <a:pt x="51518" y="10198"/>
                    <a:pt x="53239" y="10045"/>
                  </a:cubicBezTo>
                  <a:cubicBezTo>
                    <a:pt x="53408" y="10033"/>
                    <a:pt x="53577" y="10027"/>
                    <a:pt x="53745" y="10027"/>
                  </a:cubicBezTo>
                  <a:close/>
                  <a:moveTo>
                    <a:pt x="37596" y="10886"/>
                  </a:moveTo>
                  <a:cubicBezTo>
                    <a:pt x="38132" y="11154"/>
                    <a:pt x="38629" y="11422"/>
                    <a:pt x="39165" y="11689"/>
                  </a:cubicBezTo>
                  <a:cubicBezTo>
                    <a:pt x="40274" y="12225"/>
                    <a:pt x="41383" y="12760"/>
                    <a:pt x="42568" y="13257"/>
                  </a:cubicBezTo>
                  <a:cubicBezTo>
                    <a:pt x="41153" y="14022"/>
                    <a:pt x="39738" y="14825"/>
                    <a:pt x="38361" y="15667"/>
                  </a:cubicBezTo>
                  <a:cubicBezTo>
                    <a:pt x="37979" y="15858"/>
                    <a:pt x="37596" y="16088"/>
                    <a:pt x="37214" y="16317"/>
                  </a:cubicBezTo>
                  <a:cubicBezTo>
                    <a:pt x="35914" y="15476"/>
                    <a:pt x="34613" y="14596"/>
                    <a:pt x="33313" y="13678"/>
                  </a:cubicBezTo>
                  <a:cubicBezTo>
                    <a:pt x="34766" y="12760"/>
                    <a:pt x="36181" y="11804"/>
                    <a:pt x="37596" y="10886"/>
                  </a:cubicBezTo>
                  <a:close/>
                  <a:moveTo>
                    <a:pt x="15295" y="6563"/>
                  </a:moveTo>
                  <a:cubicBezTo>
                    <a:pt x="15599" y="6563"/>
                    <a:pt x="15905" y="6575"/>
                    <a:pt x="16217" y="6603"/>
                  </a:cubicBezTo>
                  <a:cubicBezTo>
                    <a:pt x="16408" y="6603"/>
                    <a:pt x="16600" y="6641"/>
                    <a:pt x="16791" y="6679"/>
                  </a:cubicBezTo>
                  <a:lnTo>
                    <a:pt x="17441" y="6832"/>
                  </a:lnTo>
                  <a:lnTo>
                    <a:pt x="18703" y="7176"/>
                  </a:lnTo>
                  <a:cubicBezTo>
                    <a:pt x="19124" y="7291"/>
                    <a:pt x="19544" y="7444"/>
                    <a:pt x="19965" y="7559"/>
                  </a:cubicBezTo>
                  <a:cubicBezTo>
                    <a:pt x="20386" y="7712"/>
                    <a:pt x="20807" y="7826"/>
                    <a:pt x="21189" y="8018"/>
                  </a:cubicBezTo>
                  <a:cubicBezTo>
                    <a:pt x="21992" y="8362"/>
                    <a:pt x="22834" y="8668"/>
                    <a:pt x="23599" y="9089"/>
                  </a:cubicBezTo>
                  <a:cubicBezTo>
                    <a:pt x="24363" y="9509"/>
                    <a:pt x="25167" y="9892"/>
                    <a:pt x="25931" y="10312"/>
                  </a:cubicBezTo>
                  <a:cubicBezTo>
                    <a:pt x="27461" y="11192"/>
                    <a:pt x="28953" y="12186"/>
                    <a:pt x="30445" y="13181"/>
                  </a:cubicBezTo>
                  <a:lnTo>
                    <a:pt x="31209" y="13716"/>
                  </a:lnTo>
                  <a:cubicBezTo>
                    <a:pt x="29718" y="14672"/>
                    <a:pt x="28226" y="15629"/>
                    <a:pt x="26696" y="16546"/>
                  </a:cubicBezTo>
                  <a:lnTo>
                    <a:pt x="25855" y="15935"/>
                  </a:lnTo>
                  <a:cubicBezTo>
                    <a:pt x="24402" y="14864"/>
                    <a:pt x="22834" y="13908"/>
                    <a:pt x="21227" y="13104"/>
                  </a:cubicBezTo>
                  <a:lnTo>
                    <a:pt x="20615" y="12837"/>
                  </a:lnTo>
                  <a:lnTo>
                    <a:pt x="19965" y="12607"/>
                  </a:lnTo>
                  <a:cubicBezTo>
                    <a:pt x="19506" y="12454"/>
                    <a:pt x="19047" y="12339"/>
                    <a:pt x="18588" y="12263"/>
                  </a:cubicBezTo>
                  <a:cubicBezTo>
                    <a:pt x="17916" y="12151"/>
                    <a:pt x="17244" y="12080"/>
                    <a:pt x="16572" y="12080"/>
                  </a:cubicBezTo>
                  <a:cubicBezTo>
                    <a:pt x="16326" y="12080"/>
                    <a:pt x="16081" y="12089"/>
                    <a:pt x="15835" y="12110"/>
                  </a:cubicBezTo>
                  <a:cubicBezTo>
                    <a:pt x="14878" y="12148"/>
                    <a:pt x="13961" y="12339"/>
                    <a:pt x="13081" y="12684"/>
                  </a:cubicBezTo>
                  <a:cubicBezTo>
                    <a:pt x="12890" y="12760"/>
                    <a:pt x="12660" y="12875"/>
                    <a:pt x="12431" y="12990"/>
                  </a:cubicBezTo>
                  <a:lnTo>
                    <a:pt x="12125" y="13181"/>
                  </a:lnTo>
                  <a:lnTo>
                    <a:pt x="11857" y="13410"/>
                  </a:lnTo>
                  <a:cubicBezTo>
                    <a:pt x="11666" y="13563"/>
                    <a:pt x="11475" y="13716"/>
                    <a:pt x="11322" y="13908"/>
                  </a:cubicBezTo>
                  <a:cubicBezTo>
                    <a:pt x="11169" y="14099"/>
                    <a:pt x="11016" y="14290"/>
                    <a:pt x="10901" y="14481"/>
                  </a:cubicBezTo>
                  <a:cubicBezTo>
                    <a:pt x="10327" y="15284"/>
                    <a:pt x="9983" y="16164"/>
                    <a:pt x="9830" y="17120"/>
                  </a:cubicBezTo>
                  <a:cubicBezTo>
                    <a:pt x="9792" y="17617"/>
                    <a:pt x="9792" y="18076"/>
                    <a:pt x="9868" y="18574"/>
                  </a:cubicBezTo>
                  <a:cubicBezTo>
                    <a:pt x="9945" y="18994"/>
                    <a:pt x="10059" y="19415"/>
                    <a:pt x="10251" y="19797"/>
                  </a:cubicBezTo>
                  <a:cubicBezTo>
                    <a:pt x="9295" y="19300"/>
                    <a:pt x="8377" y="18727"/>
                    <a:pt x="7573" y="18038"/>
                  </a:cubicBezTo>
                  <a:cubicBezTo>
                    <a:pt x="6273" y="16929"/>
                    <a:pt x="5164" y="15514"/>
                    <a:pt x="5011" y="13946"/>
                  </a:cubicBezTo>
                  <a:cubicBezTo>
                    <a:pt x="4858" y="12339"/>
                    <a:pt x="5585" y="10810"/>
                    <a:pt x="6732" y="9547"/>
                  </a:cubicBezTo>
                  <a:lnTo>
                    <a:pt x="6732" y="9509"/>
                  </a:lnTo>
                  <a:cubicBezTo>
                    <a:pt x="6809" y="9433"/>
                    <a:pt x="6885" y="9356"/>
                    <a:pt x="6923" y="9280"/>
                  </a:cubicBezTo>
                  <a:lnTo>
                    <a:pt x="7153" y="9089"/>
                  </a:lnTo>
                  <a:cubicBezTo>
                    <a:pt x="7306" y="8936"/>
                    <a:pt x="7459" y="8821"/>
                    <a:pt x="7612" y="8706"/>
                  </a:cubicBezTo>
                  <a:cubicBezTo>
                    <a:pt x="7803" y="8591"/>
                    <a:pt x="7956" y="8477"/>
                    <a:pt x="8147" y="8362"/>
                  </a:cubicBezTo>
                  <a:cubicBezTo>
                    <a:pt x="8338" y="8285"/>
                    <a:pt x="8530" y="8171"/>
                    <a:pt x="8721" y="8094"/>
                  </a:cubicBezTo>
                  <a:cubicBezTo>
                    <a:pt x="9486" y="7712"/>
                    <a:pt x="10251" y="7406"/>
                    <a:pt x="11092" y="7176"/>
                  </a:cubicBezTo>
                  <a:cubicBezTo>
                    <a:pt x="11934" y="6985"/>
                    <a:pt x="12775" y="6794"/>
                    <a:pt x="13655" y="6679"/>
                  </a:cubicBezTo>
                  <a:cubicBezTo>
                    <a:pt x="14198" y="6605"/>
                    <a:pt x="14741" y="6563"/>
                    <a:pt x="15295" y="6563"/>
                  </a:cubicBezTo>
                  <a:close/>
                  <a:moveTo>
                    <a:pt x="32242" y="14405"/>
                  </a:moveTo>
                  <a:cubicBezTo>
                    <a:pt x="33504" y="15284"/>
                    <a:pt x="34766" y="16164"/>
                    <a:pt x="36067" y="17005"/>
                  </a:cubicBezTo>
                  <a:cubicBezTo>
                    <a:pt x="34460" y="17962"/>
                    <a:pt x="32892" y="18956"/>
                    <a:pt x="31324" y="19950"/>
                  </a:cubicBezTo>
                  <a:cubicBezTo>
                    <a:pt x="30100" y="19071"/>
                    <a:pt x="28915" y="18153"/>
                    <a:pt x="27691" y="17235"/>
                  </a:cubicBezTo>
                  <a:cubicBezTo>
                    <a:pt x="29068" y="16394"/>
                    <a:pt x="30445" y="15514"/>
                    <a:pt x="31821" y="14634"/>
                  </a:cubicBezTo>
                  <a:lnTo>
                    <a:pt x="32242" y="14405"/>
                  </a:lnTo>
                  <a:close/>
                  <a:moveTo>
                    <a:pt x="16495" y="12746"/>
                  </a:moveTo>
                  <a:cubicBezTo>
                    <a:pt x="17166" y="12746"/>
                    <a:pt x="17831" y="12796"/>
                    <a:pt x="18474" y="12913"/>
                  </a:cubicBezTo>
                  <a:cubicBezTo>
                    <a:pt x="18894" y="12951"/>
                    <a:pt x="19315" y="13066"/>
                    <a:pt x="19736" y="13181"/>
                  </a:cubicBezTo>
                  <a:lnTo>
                    <a:pt x="20348" y="13410"/>
                  </a:lnTo>
                  <a:cubicBezTo>
                    <a:pt x="20539" y="13525"/>
                    <a:pt x="20768" y="13602"/>
                    <a:pt x="20960" y="13678"/>
                  </a:cubicBezTo>
                  <a:cubicBezTo>
                    <a:pt x="22528" y="14481"/>
                    <a:pt x="24057" y="15399"/>
                    <a:pt x="25511" y="16432"/>
                  </a:cubicBezTo>
                  <a:lnTo>
                    <a:pt x="26161" y="16852"/>
                  </a:lnTo>
                  <a:cubicBezTo>
                    <a:pt x="24784" y="17656"/>
                    <a:pt x="23407" y="18421"/>
                    <a:pt x="22030" y="19109"/>
                  </a:cubicBezTo>
                  <a:cubicBezTo>
                    <a:pt x="20462" y="19912"/>
                    <a:pt x="18818" y="20486"/>
                    <a:pt x="17097" y="20830"/>
                  </a:cubicBezTo>
                  <a:cubicBezTo>
                    <a:pt x="16508" y="20924"/>
                    <a:pt x="15909" y="20971"/>
                    <a:pt x="15310" y="20971"/>
                  </a:cubicBezTo>
                  <a:cubicBezTo>
                    <a:pt x="14196" y="20971"/>
                    <a:pt x="13079" y="20809"/>
                    <a:pt x="12010" y="20486"/>
                  </a:cubicBezTo>
                  <a:cubicBezTo>
                    <a:pt x="11819" y="20448"/>
                    <a:pt x="11628" y="20371"/>
                    <a:pt x="11436" y="20295"/>
                  </a:cubicBezTo>
                  <a:cubicBezTo>
                    <a:pt x="11283" y="20065"/>
                    <a:pt x="11130" y="19836"/>
                    <a:pt x="11016" y="19606"/>
                  </a:cubicBezTo>
                  <a:cubicBezTo>
                    <a:pt x="10863" y="19224"/>
                    <a:pt x="10710" y="18841"/>
                    <a:pt x="10633" y="18421"/>
                  </a:cubicBezTo>
                  <a:cubicBezTo>
                    <a:pt x="10557" y="18038"/>
                    <a:pt x="10557" y="17617"/>
                    <a:pt x="10595" y="17235"/>
                  </a:cubicBezTo>
                  <a:lnTo>
                    <a:pt x="10595" y="17197"/>
                  </a:lnTo>
                  <a:cubicBezTo>
                    <a:pt x="10710" y="16355"/>
                    <a:pt x="11016" y="15590"/>
                    <a:pt x="11513" y="14902"/>
                  </a:cubicBezTo>
                  <a:cubicBezTo>
                    <a:pt x="12392" y="13410"/>
                    <a:pt x="14152" y="12875"/>
                    <a:pt x="15873" y="12760"/>
                  </a:cubicBezTo>
                  <a:cubicBezTo>
                    <a:pt x="16080" y="12751"/>
                    <a:pt x="16288" y="12746"/>
                    <a:pt x="16495" y="12746"/>
                  </a:cubicBezTo>
                  <a:close/>
                  <a:moveTo>
                    <a:pt x="45835" y="16888"/>
                  </a:moveTo>
                  <a:cubicBezTo>
                    <a:pt x="45880" y="16888"/>
                    <a:pt x="45926" y="16889"/>
                    <a:pt x="45972" y="16891"/>
                  </a:cubicBezTo>
                  <a:cubicBezTo>
                    <a:pt x="46852" y="16891"/>
                    <a:pt x="47693" y="17235"/>
                    <a:pt x="48344" y="17847"/>
                  </a:cubicBezTo>
                  <a:cubicBezTo>
                    <a:pt x="49032" y="18344"/>
                    <a:pt x="49529" y="19109"/>
                    <a:pt x="49682" y="19989"/>
                  </a:cubicBezTo>
                  <a:cubicBezTo>
                    <a:pt x="49759" y="20677"/>
                    <a:pt x="49644" y="21365"/>
                    <a:pt x="49300" y="21977"/>
                  </a:cubicBezTo>
                  <a:cubicBezTo>
                    <a:pt x="48688" y="21824"/>
                    <a:pt x="48038" y="21595"/>
                    <a:pt x="47387" y="21327"/>
                  </a:cubicBezTo>
                  <a:lnTo>
                    <a:pt x="46125" y="20830"/>
                  </a:lnTo>
                  <a:lnTo>
                    <a:pt x="44863" y="20371"/>
                  </a:lnTo>
                  <a:lnTo>
                    <a:pt x="44251" y="20142"/>
                  </a:lnTo>
                  <a:lnTo>
                    <a:pt x="43678" y="19836"/>
                  </a:lnTo>
                  <a:lnTo>
                    <a:pt x="42645" y="19377"/>
                  </a:lnTo>
                  <a:cubicBezTo>
                    <a:pt x="42798" y="18803"/>
                    <a:pt x="43142" y="18268"/>
                    <a:pt x="43563" y="17847"/>
                  </a:cubicBezTo>
                  <a:cubicBezTo>
                    <a:pt x="44180" y="17229"/>
                    <a:pt x="44970" y="16888"/>
                    <a:pt x="45835" y="16888"/>
                  </a:cubicBezTo>
                  <a:close/>
                  <a:moveTo>
                    <a:pt x="43792" y="13793"/>
                  </a:moveTo>
                  <a:cubicBezTo>
                    <a:pt x="45552" y="14481"/>
                    <a:pt x="47387" y="15093"/>
                    <a:pt x="49223" y="15552"/>
                  </a:cubicBezTo>
                  <a:cubicBezTo>
                    <a:pt x="49682" y="15667"/>
                    <a:pt x="50103" y="15782"/>
                    <a:pt x="50562" y="15858"/>
                  </a:cubicBezTo>
                  <a:cubicBezTo>
                    <a:pt x="51021" y="15935"/>
                    <a:pt x="51480" y="15973"/>
                    <a:pt x="51939" y="16011"/>
                  </a:cubicBezTo>
                  <a:cubicBezTo>
                    <a:pt x="52611" y="16067"/>
                    <a:pt x="53283" y="16103"/>
                    <a:pt x="53940" y="16103"/>
                  </a:cubicBezTo>
                  <a:cubicBezTo>
                    <a:pt x="54180" y="16103"/>
                    <a:pt x="54418" y="16098"/>
                    <a:pt x="54654" y="16088"/>
                  </a:cubicBezTo>
                  <a:cubicBezTo>
                    <a:pt x="56490" y="16088"/>
                    <a:pt x="58288" y="15896"/>
                    <a:pt x="60085" y="15590"/>
                  </a:cubicBezTo>
                  <a:lnTo>
                    <a:pt x="60621" y="15476"/>
                  </a:lnTo>
                  <a:lnTo>
                    <a:pt x="60621" y="15476"/>
                  </a:lnTo>
                  <a:cubicBezTo>
                    <a:pt x="60773" y="17120"/>
                    <a:pt x="60238" y="18727"/>
                    <a:pt x="59167" y="19950"/>
                  </a:cubicBezTo>
                  <a:cubicBezTo>
                    <a:pt x="58020" y="21213"/>
                    <a:pt x="56528" y="22054"/>
                    <a:pt x="54845" y="22436"/>
                  </a:cubicBezTo>
                  <a:cubicBezTo>
                    <a:pt x="54042" y="22628"/>
                    <a:pt x="53201" y="22704"/>
                    <a:pt x="52359" y="22704"/>
                  </a:cubicBezTo>
                  <a:cubicBezTo>
                    <a:pt x="51518" y="22628"/>
                    <a:pt x="50677" y="22475"/>
                    <a:pt x="49835" y="22207"/>
                  </a:cubicBezTo>
                  <a:lnTo>
                    <a:pt x="49567" y="22092"/>
                  </a:lnTo>
                  <a:cubicBezTo>
                    <a:pt x="49873" y="21442"/>
                    <a:pt x="49988" y="20715"/>
                    <a:pt x="49912" y="20027"/>
                  </a:cubicBezTo>
                  <a:cubicBezTo>
                    <a:pt x="49835" y="19530"/>
                    <a:pt x="49682" y="19109"/>
                    <a:pt x="49414" y="18727"/>
                  </a:cubicBezTo>
                  <a:cubicBezTo>
                    <a:pt x="49108" y="18344"/>
                    <a:pt x="48803" y="18038"/>
                    <a:pt x="48458" y="17732"/>
                  </a:cubicBezTo>
                  <a:cubicBezTo>
                    <a:pt x="47732" y="17120"/>
                    <a:pt x="46852" y="16776"/>
                    <a:pt x="45934" y="16776"/>
                  </a:cubicBezTo>
                  <a:cubicBezTo>
                    <a:pt x="44366" y="16814"/>
                    <a:pt x="42989" y="17885"/>
                    <a:pt x="42607" y="19415"/>
                  </a:cubicBezTo>
                  <a:lnTo>
                    <a:pt x="42454" y="19338"/>
                  </a:lnTo>
                  <a:cubicBezTo>
                    <a:pt x="42071" y="19147"/>
                    <a:pt x="41651" y="18918"/>
                    <a:pt x="41268" y="18727"/>
                  </a:cubicBezTo>
                  <a:cubicBezTo>
                    <a:pt x="40886" y="18535"/>
                    <a:pt x="40503" y="18344"/>
                    <a:pt x="40121" y="18076"/>
                  </a:cubicBezTo>
                  <a:cubicBezTo>
                    <a:pt x="39471" y="17732"/>
                    <a:pt x="38820" y="17350"/>
                    <a:pt x="38208" y="16967"/>
                  </a:cubicBezTo>
                  <a:cubicBezTo>
                    <a:pt x="38400" y="16814"/>
                    <a:pt x="38629" y="16699"/>
                    <a:pt x="38859" y="16546"/>
                  </a:cubicBezTo>
                  <a:cubicBezTo>
                    <a:pt x="40427" y="15667"/>
                    <a:pt x="41995" y="14787"/>
                    <a:pt x="43563" y="13908"/>
                  </a:cubicBezTo>
                  <a:lnTo>
                    <a:pt x="43792" y="13793"/>
                  </a:lnTo>
                  <a:close/>
                  <a:moveTo>
                    <a:pt x="27155" y="17579"/>
                  </a:moveTo>
                  <a:cubicBezTo>
                    <a:pt x="28417" y="18459"/>
                    <a:pt x="29641" y="19338"/>
                    <a:pt x="30903" y="20256"/>
                  </a:cubicBezTo>
                  <a:lnTo>
                    <a:pt x="29182" y="21327"/>
                  </a:lnTo>
                  <a:cubicBezTo>
                    <a:pt x="27729" y="22283"/>
                    <a:pt x="26161" y="23125"/>
                    <a:pt x="24555" y="23890"/>
                  </a:cubicBezTo>
                  <a:cubicBezTo>
                    <a:pt x="23252" y="24462"/>
                    <a:pt x="21817" y="24770"/>
                    <a:pt x="20381" y="24770"/>
                  </a:cubicBezTo>
                  <a:cubicBezTo>
                    <a:pt x="20089" y="24770"/>
                    <a:pt x="19797" y="24757"/>
                    <a:pt x="19506" y="24731"/>
                  </a:cubicBezTo>
                  <a:cubicBezTo>
                    <a:pt x="19277" y="24731"/>
                    <a:pt x="19085" y="24693"/>
                    <a:pt x="18856" y="24655"/>
                  </a:cubicBezTo>
                  <a:cubicBezTo>
                    <a:pt x="18665" y="24616"/>
                    <a:pt x="18435" y="24616"/>
                    <a:pt x="18206" y="24578"/>
                  </a:cubicBezTo>
                  <a:cubicBezTo>
                    <a:pt x="17785" y="24502"/>
                    <a:pt x="17364" y="24387"/>
                    <a:pt x="16944" y="24272"/>
                  </a:cubicBezTo>
                  <a:cubicBezTo>
                    <a:pt x="16141" y="24004"/>
                    <a:pt x="15337" y="23660"/>
                    <a:pt x="14611" y="23201"/>
                  </a:cubicBezTo>
                  <a:cubicBezTo>
                    <a:pt x="13961" y="22819"/>
                    <a:pt x="13349" y="22398"/>
                    <a:pt x="12813" y="21901"/>
                  </a:cubicBezTo>
                  <a:lnTo>
                    <a:pt x="12813" y="21863"/>
                  </a:lnTo>
                  <a:cubicBezTo>
                    <a:pt x="13613" y="22052"/>
                    <a:pt x="14437" y="22137"/>
                    <a:pt x="15264" y="22137"/>
                  </a:cubicBezTo>
                  <a:cubicBezTo>
                    <a:pt x="15939" y="22137"/>
                    <a:pt x="16617" y="22081"/>
                    <a:pt x="17288" y="21977"/>
                  </a:cubicBezTo>
                  <a:cubicBezTo>
                    <a:pt x="19085" y="21595"/>
                    <a:pt x="20845" y="20983"/>
                    <a:pt x="22489" y="20142"/>
                  </a:cubicBezTo>
                  <a:cubicBezTo>
                    <a:pt x="24096" y="19338"/>
                    <a:pt x="25664" y="18459"/>
                    <a:pt x="27155" y="17579"/>
                  </a:cubicBezTo>
                  <a:close/>
                  <a:moveTo>
                    <a:pt x="37023" y="17617"/>
                  </a:moveTo>
                  <a:cubicBezTo>
                    <a:pt x="37864" y="18115"/>
                    <a:pt x="38667" y="18650"/>
                    <a:pt x="39509" y="19109"/>
                  </a:cubicBezTo>
                  <a:cubicBezTo>
                    <a:pt x="39929" y="19338"/>
                    <a:pt x="40312" y="19530"/>
                    <a:pt x="40733" y="19759"/>
                  </a:cubicBezTo>
                  <a:cubicBezTo>
                    <a:pt x="41115" y="19989"/>
                    <a:pt x="41536" y="20180"/>
                    <a:pt x="41918" y="20371"/>
                  </a:cubicBezTo>
                  <a:lnTo>
                    <a:pt x="42492" y="20639"/>
                  </a:lnTo>
                  <a:cubicBezTo>
                    <a:pt x="42645" y="21403"/>
                    <a:pt x="42989" y="22129"/>
                    <a:pt x="43523" y="22665"/>
                  </a:cubicBezTo>
                  <a:lnTo>
                    <a:pt x="43523" y="22665"/>
                  </a:lnTo>
                  <a:cubicBezTo>
                    <a:pt x="42989" y="22129"/>
                    <a:pt x="42645" y="21403"/>
                    <a:pt x="42568" y="20677"/>
                  </a:cubicBezTo>
                  <a:lnTo>
                    <a:pt x="42568" y="20677"/>
                  </a:lnTo>
                  <a:lnTo>
                    <a:pt x="43180" y="20945"/>
                  </a:lnTo>
                  <a:lnTo>
                    <a:pt x="43792" y="21213"/>
                  </a:lnTo>
                  <a:lnTo>
                    <a:pt x="44442" y="21480"/>
                  </a:lnTo>
                  <a:lnTo>
                    <a:pt x="45743" y="21939"/>
                  </a:lnTo>
                  <a:lnTo>
                    <a:pt x="46967" y="22398"/>
                  </a:lnTo>
                  <a:cubicBezTo>
                    <a:pt x="47502" y="22589"/>
                    <a:pt x="48076" y="22781"/>
                    <a:pt x="48611" y="22972"/>
                  </a:cubicBezTo>
                  <a:cubicBezTo>
                    <a:pt x="47579" y="24119"/>
                    <a:pt x="46049" y="24731"/>
                    <a:pt x="44557" y="25037"/>
                  </a:cubicBezTo>
                  <a:cubicBezTo>
                    <a:pt x="43995" y="25135"/>
                    <a:pt x="43429" y="25182"/>
                    <a:pt x="42866" y="25182"/>
                  </a:cubicBezTo>
                  <a:cubicBezTo>
                    <a:pt x="41665" y="25182"/>
                    <a:pt x="40475" y="24969"/>
                    <a:pt x="39356" y="24578"/>
                  </a:cubicBezTo>
                  <a:cubicBezTo>
                    <a:pt x="38514" y="24272"/>
                    <a:pt x="37673" y="23928"/>
                    <a:pt x="36908" y="23546"/>
                  </a:cubicBezTo>
                  <a:cubicBezTo>
                    <a:pt x="36105" y="23125"/>
                    <a:pt x="35340" y="22666"/>
                    <a:pt x="34613" y="22207"/>
                  </a:cubicBezTo>
                  <a:cubicBezTo>
                    <a:pt x="33810" y="21710"/>
                    <a:pt x="33007" y="21136"/>
                    <a:pt x="32204" y="20601"/>
                  </a:cubicBezTo>
                  <a:lnTo>
                    <a:pt x="32204" y="20562"/>
                  </a:lnTo>
                  <a:cubicBezTo>
                    <a:pt x="33810" y="19568"/>
                    <a:pt x="35416" y="18574"/>
                    <a:pt x="37023" y="17617"/>
                  </a:cubicBezTo>
                  <a:close/>
                  <a:moveTo>
                    <a:pt x="11944" y="0"/>
                  </a:moveTo>
                  <a:cubicBezTo>
                    <a:pt x="11137" y="0"/>
                    <a:pt x="10330" y="45"/>
                    <a:pt x="9524" y="139"/>
                  </a:cubicBezTo>
                  <a:cubicBezTo>
                    <a:pt x="7726" y="330"/>
                    <a:pt x="5967" y="827"/>
                    <a:pt x="4361" y="1592"/>
                  </a:cubicBezTo>
                  <a:cubicBezTo>
                    <a:pt x="2716" y="2357"/>
                    <a:pt x="1263" y="3428"/>
                    <a:pt x="1" y="4728"/>
                  </a:cubicBezTo>
                  <a:cubicBezTo>
                    <a:pt x="1263" y="3466"/>
                    <a:pt x="2754" y="2395"/>
                    <a:pt x="4399" y="1669"/>
                  </a:cubicBezTo>
                  <a:cubicBezTo>
                    <a:pt x="6005" y="904"/>
                    <a:pt x="7765" y="483"/>
                    <a:pt x="9562" y="330"/>
                  </a:cubicBezTo>
                  <a:cubicBezTo>
                    <a:pt x="10283" y="253"/>
                    <a:pt x="11005" y="216"/>
                    <a:pt x="11727" y="216"/>
                  </a:cubicBezTo>
                  <a:cubicBezTo>
                    <a:pt x="14568" y="216"/>
                    <a:pt x="17404" y="784"/>
                    <a:pt x="20118" y="1669"/>
                  </a:cubicBezTo>
                  <a:cubicBezTo>
                    <a:pt x="23484" y="2740"/>
                    <a:pt x="26620" y="4537"/>
                    <a:pt x="29718" y="6335"/>
                  </a:cubicBezTo>
                  <a:cubicBezTo>
                    <a:pt x="31974" y="7635"/>
                    <a:pt x="34193" y="8974"/>
                    <a:pt x="36487" y="10236"/>
                  </a:cubicBezTo>
                  <a:cubicBezTo>
                    <a:pt x="35111" y="11154"/>
                    <a:pt x="33734" y="12033"/>
                    <a:pt x="32357" y="12951"/>
                  </a:cubicBezTo>
                  <a:lnTo>
                    <a:pt x="31171" y="12110"/>
                  </a:lnTo>
                  <a:cubicBezTo>
                    <a:pt x="28188" y="10006"/>
                    <a:pt x="25014" y="8209"/>
                    <a:pt x="21648" y="6794"/>
                  </a:cubicBezTo>
                  <a:cubicBezTo>
                    <a:pt x="21227" y="6603"/>
                    <a:pt x="20807" y="6488"/>
                    <a:pt x="20348" y="6335"/>
                  </a:cubicBezTo>
                  <a:cubicBezTo>
                    <a:pt x="19927" y="6144"/>
                    <a:pt x="19506" y="6029"/>
                    <a:pt x="19047" y="5914"/>
                  </a:cubicBezTo>
                  <a:lnTo>
                    <a:pt x="17709" y="5570"/>
                  </a:lnTo>
                  <a:lnTo>
                    <a:pt x="17058" y="5417"/>
                  </a:lnTo>
                  <a:cubicBezTo>
                    <a:pt x="16829" y="5340"/>
                    <a:pt x="16561" y="5302"/>
                    <a:pt x="16332" y="5302"/>
                  </a:cubicBezTo>
                  <a:cubicBezTo>
                    <a:pt x="16013" y="5277"/>
                    <a:pt x="15694" y="5264"/>
                    <a:pt x="15377" y="5264"/>
                  </a:cubicBezTo>
                  <a:cubicBezTo>
                    <a:pt x="14742" y="5264"/>
                    <a:pt x="14114" y="5315"/>
                    <a:pt x="13502" y="5417"/>
                  </a:cubicBezTo>
                  <a:cubicBezTo>
                    <a:pt x="12584" y="5570"/>
                    <a:pt x="11704" y="5761"/>
                    <a:pt x="10824" y="6029"/>
                  </a:cubicBezTo>
                  <a:cubicBezTo>
                    <a:pt x="9906" y="6258"/>
                    <a:pt x="9027" y="6603"/>
                    <a:pt x="8185" y="6985"/>
                  </a:cubicBezTo>
                  <a:cubicBezTo>
                    <a:pt x="7956" y="7100"/>
                    <a:pt x="7765" y="7214"/>
                    <a:pt x="7535" y="7329"/>
                  </a:cubicBezTo>
                  <a:cubicBezTo>
                    <a:pt x="7344" y="7444"/>
                    <a:pt x="7115" y="7597"/>
                    <a:pt x="6923" y="7712"/>
                  </a:cubicBezTo>
                  <a:cubicBezTo>
                    <a:pt x="6732" y="7865"/>
                    <a:pt x="6541" y="8018"/>
                    <a:pt x="6350" y="8209"/>
                  </a:cubicBezTo>
                  <a:lnTo>
                    <a:pt x="6082" y="8477"/>
                  </a:lnTo>
                  <a:cubicBezTo>
                    <a:pt x="6005" y="8553"/>
                    <a:pt x="5929" y="8630"/>
                    <a:pt x="5852" y="8744"/>
                  </a:cubicBezTo>
                  <a:cubicBezTo>
                    <a:pt x="5202" y="9433"/>
                    <a:pt x="4667" y="10274"/>
                    <a:pt x="4284" y="11154"/>
                  </a:cubicBezTo>
                  <a:cubicBezTo>
                    <a:pt x="3864" y="12072"/>
                    <a:pt x="3711" y="13104"/>
                    <a:pt x="3825" y="14099"/>
                  </a:cubicBezTo>
                  <a:cubicBezTo>
                    <a:pt x="3978" y="15055"/>
                    <a:pt x="4323" y="16011"/>
                    <a:pt x="4896" y="16814"/>
                  </a:cubicBezTo>
                  <a:cubicBezTo>
                    <a:pt x="5432" y="17617"/>
                    <a:pt x="6082" y="18344"/>
                    <a:pt x="6809" y="18956"/>
                  </a:cubicBezTo>
                  <a:cubicBezTo>
                    <a:pt x="7535" y="19530"/>
                    <a:pt x="8300" y="20065"/>
                    <a:pt x="9103" y="20524"/>
                  </a:cubicBezTo>
                  <a:cubicBezTo>
                    <a:pt x="9830" y="20907"/>
                    <a:pt x="10557" y="21213"/>
                    <a:pt x="11322" y="21480"/>
                  </a:cubicBezTo>
                  <a:cubicBezTo>
                    <a:pt x="11513" y="21748"/>
                    <a:pt x="11742" y="21977"/>
                    <a:pt x="11972" y="22207"/>
                  </a:cubicBezTo>
                  <a:cubicBezTo>
                    <a:pt x="12660" y="22857"/>
                    <a:pt x="13387" y="23393"/>
                    <a:pt x="14190" y="23890"/>
                  </a:cubicBezTo>
                  <a:cubicBezTo>
                    <a:pt x="14955" y="24387"/>
                    <a:pt x="15835" y="24769"/>
                    <a:pt x="16714" y="25075"/>
                  </a:cubicBezTo>
                  <a:cubicBezTo>
                    <a:pt x="17135" y="25190"/>
                    <a:pt x="17594" y="25305"/>
                    <a:pt x="18053" y="25381"/>
                  </a:cubicBezTo>
                  <a:cubicBezTo>
                    <a:pt x="18282" y="25458"/>
                    <a:pt x="18512" y="25458"/>
                    <a:pt x="18741" y="25496"/>
                  </a:cubicBezTo>
                  <a:cubicBezTo>
                    <a:pt x="18971" y="25534"/>
                    <a:pt x="19200" y="25573"/>
                    <a:pt x="19430" y="25573"/>
                  </a:cubicBezTo>
                  <a:cubicBezTo>
                    <a:pt x="19792" y="25618"/>
                    <a:pt x="20160" y="25639"/>
                    <a:pt x="20529" y="25639"/>
                  </a:cubicBezTo>
                  <a:cubicBezTo>
                    <a:pt x="21096" y="25639"/>
                    <a:pt x="21666" y="25589"/>
                    <a:pt x="22222" y="25496"/>
                  </a:cubicBezTo>
                  <a:cubicBezTo>
                    <a:pt x="23140" y="25343"/>
                    <a:pt x="24057" y="25075"/>
                    <a:pt x="24899" y="24693"/>
                  </a:cubicBezTo>
                  <a:cubicBezTo>
                    <a:pt x="26543" y="23966"/>
                    <a:pt x="28150" y="23087"/>
                    <a:pt x="29680" y="22130"/>
                  </a:cubicBezTo>
                  <a:lnTo>
                    <a:pt x="31745" y="20830"/>
                  </a:lnTo>
                  <a:cubicBezTo>
                    <a:pt x="32586" y="21442"/>
                    <a:pt x="33428" y="22016"/>
                    <a:pt x="34307" y="22589"/>
                  </a:cubicBezTo>
                  <a:cubicBezTo>
                    <a:pt x="35072" y="23087"/>
                    <a:pt x="35875" y="23546"/>
                    <a:pt x="36679" y="23928"/>
                  </a:cubicBezTo>
                  <a:cubicBezTo>
                    <a:pt x="37482" y="24349"/>
                    <a:pt x="38323" y="24693"/>
                    <a:pt x="39203" y="24961"/>
                  </a:cubicBezTo>
                  <a:cubicBezTo>
                    <a:pt x="40317" y="25357"/>
                    <a:pt x="41496" y="25545"/>
                    <a:pt x="42677" y="25545"/>
                  </a:cubicBezTo>
                  <a:cubicBezTo>
                    <a:pt x="43319" y="25545"/>
                    <a:pt x="43962" y="25489"/>
                    <a:pt x="44595" y="25381"/>
                  </a:cubicBezTo>
                  <a:cubicBezTo>
                    <a:pt x="45513" y="25152"/>
                    <a:pt x="46355" y="24846"/>
                    <a:pt x="47158" y="24425"/>
                  </a:cubicBezTo>
                  <a:cubicBezTo>
                    <a:pt x="47808" y="24081"/>
                    <a:pt x="48382" y="23622"/>
                    <a:pt x="48879" y="23048"/>
                  </a:cubicBezTo>
                  <a:cubicBezTo>
                    <a:pt x="49108" y="23125"/>
                    <a:pt x="49300" y="23201"/>
                    <a:pt x="49529" y="23278"/>
                  </a:cubicBezTo>
                  <a:cubicBezTo>
                    <a:pt x="50447" y="23546"/>
                    <a:pt x="51365" y="23737"/>
                    <a:pt x="52321" y="23775"/>
                  </a:cubicBezTo>
                  <a:cubicBezTo>
                    <a:pt x="52443" y="23780"/>
                    <a:pt x="52564" y="23782"/>
                    <a:pt x="52685" y="23782"/>
                  </a:cubicBezTo>
                  <a:cubicBezTo>
                    <a:pt x="53520" y="23782"/>
                    <a:pt x="54350" y="23669"/>
                    <a:pt x="55151" y="23469"/>
                  </a:cubicBezTo>
                  <a:cubicBezTo>
                    <a:pt x="57025" y="23048"/>
                    <a:pt x="58746" y="22054"/>
                    <a:pt x="60009" y="20601"/>
                  </a:cubicBezTo>
                  <a:cubicBezTo>
                    <a:pt x="61309" y="19109"/>
                    <a:pt x="61921" y="17158"/>
                    <a:pt x="61730" y="15170"/>
                  </a:cubicBezTo>
                  <a:cubicBezTo>
                    <a:pt x="61730" y="15170"/>
                    <a:pt x="61730" y="15131"/>
                    <a:pt x="61730" y="15131"/>
                  </a:cubicBezTo>
                  <a:cubicBezTo>
                    <a:pt x="62074" y="15017"/>
                    <a:pt x="62418" y="14864"/>
                    <a:pt x="62762" y="14711"/>
                  </a:cubicBezTo>
                  <a:cubicBezTo>
                    <a:pt x="63604" y="14328"/>
                    <a:pt x="64407" y="13793"/>
                    <a:pt x="65095" y="13143"/>
                  </a:cubicBezTo>
                  <a:cubicBezTo>
                    <a:pt x="65745" y="12492"/>
                    <a:pt x="66319" y="11727"/>
                    <a:pt x="66778" y="10886"/>
                  </a:cubicBezTo>
                  <a:cubicBezTo>
                    <a:pt x="67199" y="10006"/>
                    <a:pt x="67467" y="9089"/>
                    <a:pt x="67505" y="8132"/>
                  </a:cubicBezTo>
                  <a:cubicBezTo>
                    <a:pt x="67581" y="7138"/>
                    <a:pt x="67390" y="6182"/>
                    <a:pt x="67008" y="5302"/>
                  </a:cubicBezTo>
                  <a:cubicBezTo>
                    <a:pt x="66625" y="4422"/>
                    <a:pt x="66090" y="3619"/>
                    <a:pt x="65401" y="2969"/>
                  </a:cubicBezTo>
                  <a:cubicBezTo>
                    <a:pt x="64024" y="1631"/>
                    <a:pt x="62303" y="751"/>
                    <a:pt x="60429" y="407"/>
                  </a:cubicBezTo>
                  <a:cubicBezTo>
                    <a:pt x="59775" y="311"/>
                    <a:pt x="59111" y="264"/>
                    <a:pt x="58446" y="264"/>
                  </a:cubicBezTo>
                  <a:cubicBezTo>
                    <a:pt x="57245" y="264"/>
                    <a:pt x="56041" y="417"/>
                    <a:pt x="54884" y="713"/>
                  </a:cubicBezTo>
                  <a:cubicBezTo>
                    <a:pt x="53124" y="1172"/>
                    <a:pt x="51403" y="1784"/>
                    <a:pt x="49720" y="2548"/>
                  </a:cubicBezTo>
                  <a:cubicBezTo>
                    <a:pt x="46470" y="4078"/>
                    <a:pt x="43295" y="5838"/>
                    <a:pt x="40274" y="7788"/>
                  </a:cubicBezTo>
                  <a:cubicBezTo>
                    <a:pt x="39165" y="8477"/>
                    <a:pt x="38094" y="9165"/>
                    <a:pt x="37023" y="9892"/>
                  </a:cubicBezTo>
                  <a:cubicBezTo>
                    <a:pt x="34652" y="8630"/>
                    <a:pt x="32319" y="7291"/>
                    <a:pt x="29986" y="5952"/>
                  </a:cubicBezTo>
                  <a:cubicBezTo>
                    <a:pt x="26849" y="4193"/>
                    <a:pt x="23675" y="2434"/>
                    <a:pt x="20195" y="1363"/>
                  </a:cubicBezTo>
                  <a:cubicBezTo>
                    <a:pt x="17524" y="532"/>
                    <a:pt x="14738" y="0"/>
                    <a:pt x="1194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3" name="Google Shape;4554;p46">
              <a:extLst>
                <a:ext uri="{FF2B5EF4-FFF2-40B4-BE49-F238E27FC236}">
                  <a16:creationId xmlns:a16="http://schemas.microsoft.com/office/drawing/2014/main" id="{8F8A7A71-8FD1-AF1B-6B5B-6130E5F0D57C}"/>
                </a:ext>
              </a:extLst>
            </p:cNvPr>
            <p:cNvGrpSpPr/>
            <p:nvPr/>
          </p:nvGrpSpPr>
          <p:grpSpPr>
            <a:xfrm>
              <a:off x="1009593" y="1540092"/>
              <a:ext cx="441110" cy="441110"/>
              <a:chOff x="1643393" y="1952405"/>
              <a:chExt cx="441110" cy="441110"/>
            </a:xfrm>
          </p:grpSpPr>
          <p:sp>
            <p:nvSpPr>
              <p:cNvPr id="294" name="Google Shape;4555;p46">
                <a:extLst>
                  <a:ext uri="{FF2B5EF4-FFF2-40B4-BE49-F238E27FC236}">
                    <a16:creationId xmlns:a16="http://schemas.microsoft.com/office/drawing/2014/main" id="{A437BA0D-0646-AB3A-E5DD-51122F2A4869}"/>
                  </a:ext>
                </a:extLst>
              </p:cNvPr>
              <p:cNvSpPr/>
              <p:nvPr/>
            </p:nvSpPr>
            <p:spPr>
              <a:xfrm>
                <a:off x="1722340" y="2047354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29" y="0"/>
                    </a:moveTo>
                    <a:cubicBezTo>
                      <a:pt x="4951" y="0"/>
                      <a:pt x="2275" y="1785"/>
                      <a:pt x="1144" y="4524"/>
                    </a:cubicBezTo>
                    <a:cubicBezTo>
                      <a:pt x="0" y="7276"/>
                      <a:pt x="629" y="10430"/>
                      <a:pt x="2727" y="12529"/>
                    </a:cubicBezTo>
                    <a:cubicBezTo>
                      <a:pt x="4138" y="13940"/>
                      <a:pt x="6015" y="14688"/>
                      <a:pt x="7922" y="14688"/>
                    </a:cubicBezTo>
                    <a:cubicBezTo>
                      <a:pt x="8869" y="14688"/>
                      <a:pt x="9823" y="14504"/>
                      <a:pt x="10732" y="14125"/>
                    </a:cubicBezTo>
                    <a:cubicBezTo>
                      <a:pt x="13484" y="12994"/>
                      <a:pt x="15268" y="10317"/>
                      <a:pt x="15268" y="7339"/>
                    </a:cubicBezTo>
                    <a:cubicBezTo>
                      <a:pt x="15268" y="3280"/>
                      <a:pt x="11988" y="0"/>
                      <a:pt x="79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4556;p46">
                <a:extLst>
                  <a:ext uri="{FF2B5EF4-FFF2-40B4-BE49-F238E27FC236}">
                    <a16:creationId xmlns:a16="http://schemas.microsoft.com/office/drawing/2014/main" id="{2D519F70-E7E5-D904-1D11-4F247C61C0D2}"/>
                  </a:ext>
                </a:extLst>
              </p:cNvPr>
              <p:cNvSpPr/>
              <p:nvPr/>
            </p:nvSpPr>
            <p:spPr>
              <a:xfrm>
                <a:off x="1966081" y="2282287"/>
                <a:ext cx="27483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0" extrusionOk="0">
                    <a:moveTo>
                      <a:pt x="654" y="1"/>
                    </a:moveTo>
                    <a:cubicBezTo>
                      <a:pt x="214" y="1"/>
                      <a:pt x="1" y="516"/>
                      <a:pt x="302" y="818"/>
                    </a:cubicBezTo>
                    <a:cubicBezTo>
                      <a:pt x="396" y="912"/>
                      <a:pt x="522" y="959"/>
                      <a:pt x="648" y="959"/>
                    </a:cubicBezTo>
                    <a:cubicBezTo>
                      <a:pt x="773" y="959"/>
                      <a:pt x="899" y="912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4557;p46">
                <a:extLst>
                  <a:ext uri="{FF2B5EF4-FFF2-40B4-BE49-F238E27FC236}">
                    <a16:creationId xmlns:a16="http://schemas.microsoft.com/office/drawing/2014/main" id="{C695FAE6-5774-108B-7AB3-AE8A2B0AA4FD}"/>
                  </a:ext>
                </a:extLst>
              </p:cNvPr>
              <p:cNvSpPr/>
              <p:nvPr/>
            </p:nvSpPr>
            <p:spPr>
              <a:xfrm>
                <a:off x="1787408" y="2103615"/>
                <a:ext cx="27483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9" extrusionOk="0">
                    <a:moveTo>
                      <a:pt x="654" y="1"/>
                    </a:moveTo>
                    <a:cubicBezTo>
                      <a:pt x="214" y="1"/>
                      <a:pt x="0" y="516"/>
                      <a:pt x="314" y="818"/>
                    </a:cubicBezTo>
                    <a:cubicBezTo>
                      <a:pt x="409" y="918"/>
                      <a:pt x="531" y="968"/>
                      <a:pt x="654" y="968"/>
                    </a:cubicBezTo>
                    <a:cubicBezTo>
                      <a:pt x="776" y="968"/>
                      <a:pt x="899" y="918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4558;p46">
                <a:extLst>
                  <a:ext uri="{FF2B5EF4-FFF2-40B4-BE49-F238E27FC236}">
                    <a16:creationId xmlns:a16="http://schemas.microsoft.com/office/drawing/2014/main" id="{F1D8D6E5-AC71-6974-6D07-804FFA617F2A}"/>
                  </a:ext>
                </a:extLst>
              </p:cNvPr>
              <p:cNvSpPr/>
              <p:nvPr/>
            </p:nvSpPr>
            <p:spPr>
              <a:xfrm>
                <a:off x="2003156" y="2192771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3" y="1"/>
                    </a:moveTo>
                    <a:cubicBezTo>
                      <a:pt x="533" y="1"/>
                      <a:pt x="412" y="46"/>
                      <a:pt x="314" y="148"/>
                    </a:cubicBezTo>
                    <a:cubicBezTo>
                      <a:pt x="0" y="449"/>
                      <a:pt x="226" y="977"/>
                      <a:pt x="654" y="977"/>
                    </a:cubicBezTo>
                    <a:cubicBezTo>
                      <a:pt x="918" y="977"/>
                      <a:pt x="1131" y="751"/>
                      <a:pt x="1144" y="487"/>
                    </a:cubicBezTo>
                    <a:cubicBezTo>
                      <a:pt x="1144" y="198"/>
                      <a:pt x="902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4559;p46">
                <a:extLst>
                  <a:ext uri="{FF2B5EF4-FFF2-40B4-BE49-F238E27FC236}">
                    <a16:creationId xmlns:a16="http://schemas.microsoft.com/office/drawing/2014/main" id="{A4468333-B4AB-A21F-CAD5-5C6EE2F4B7F5}"/>
                  </a:ext>
                </a:extLst>
              </p:cNvPr>
              <p:cNvSpPr/>
              <p:nvPr/>
            </p:nvSpPr>
            <p:spPr>
              <a:xfrm>
                <a:off x="1750333" y="2192771"/>
                <a:ext cx="24300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977" extrusionOk="0">
                    <a:moveTo>
                      <a:pt x="653" y="1"/>
                    </a:moveTo>
                    <a:cubicBezTo>
                      <a:pt x="534" y="1"/>
                      <a:pt x="412" y="46"/>
                      <a:pt x="315" y="148"/>
                    </a:cubicBezTo>
                    <a:cubicBezTo>
                      <a:pt x="1" y="449"/>
                      <a:pt x="227" y="977"/>
                      <a:pt x="654" y="977"/>
                    </a:cubicBezTo>
                    <a:cubicBezTo>
                      <a:pt x="918" y="977"/>
                      <a:pt x="1144" y="751"/>
                      <a:pt x="1144" y="487"/>
                    </a:cubicBezTo>
                    <a:cubicBezTo>
                      <a:pt x="1144" y="198"/>
                      <a:pt x="903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4560;p46">
                <a:extLst>
                  <a:ext uri="{FF2B5EF4-FFF2-40B4-BE49-F238E27FC236}">
                    <a16:creationId xmlns:a16="http://schemas.microsoft.com/office/drawing/2014/main" id="{E64204DE-976B-1C22-A774-068445A1DAD5}"/>
                  </a:ext>
                </a:extLst>
              </p:cNvPr>
              <p:cNvSpPr/>
              <p:nvPr/>
            </p:nvSpPr>
            <p:spPr>
              <a:xfrm>
                <a:off x="1969540" y="2103551"/>
                <a:ext cx="21626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68" extrusionOk="0">
                    <a:moveTo>
                      <a:pt x="487" y="1"/>
                    </a:moveTo>
                    <a:cubicBezTo>
                      <a:pt x="237" y="1"/>
                      <a:pt x="1" y="192"/>
                      <a:pt x="1" y="481"/>
                    </a:cubicBezTo>
                    <a:cubicBezTo>
                      <a:pt x="1" y="770"/>
                      <a:pt x="237" y="967"/>
                      <a:pt x="486" y="967"/>
                    </a:cubicBezTo>
                    <a:cubicBezTo>
                      <a:pt x="606" y="967"/>
                      <a:pt x="729" y="922"/>
                      <a:pt x="830" y="821"/>
                    </a:cubicBezTo>
                    <a:cubicBezTo>
                      <a:pt x="1019" y="632"/>
                      <a:pt x="1019" y="330"/>
                      <a:pt x="830" y="142"/>
                    </a:cubicBezTo>
                    <a:cubicBezTo>
                      <a:pt x="729" y="45"/>
                      <a:pt x="606" y="1"/>
                      <a:pt x="4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4561;p46">
                <a:extLst>
                  <a:ext uri="{FF2B5EF4-FFF2-40B4-BE49-F238E27FC236}">
                    <a16:creationId xmlns:a16="http://schemas.microsoft.com/office/drawing/2014/main" id="{12BFD7B0-D9E6-C123-1B16-4C61C00B2374}"/>
                  </a:ext>
                </a:extLst>
              </p:cNvPr>
              <p:cNvSpPr/>
              <p:nvPr/>
            </p:nvSpPr>
            <p:spPr>
              <a:xfrm>
                <a:off x="1790868" y="2282117"/>
                <a:ext cx="21626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3" extrusionOk="0">
                    <a:moveTo>
                      <a:pt x="492" y="0"/>
                    </a:moveTo>
                    <a:cubicBezTo>
                      <a:pt x="242" y="0"/>
                      <a:pt x="1" y="197"/>
                      <a:pt x="1" y="486"/>
                    </a:cubicBezTo>
                    <a:cubicBezTo>
                      <a:pt x="1" y="775"/>
                      <a:pt x="242" y="972"/>
                      <a:pt x="492" y="972"/>
                    </a:cubicBezTo>
                    <a:cubicBezTo>
                      <a:pt x="611" y="972"/>
                      <a:pt x="732" y="927"/>
                      <a:pt x="830" y="826"/>
                    </a:cubicBezTo>
                    <a:cubicBezTo>
                      <a:pt x="1019" y="637"/>
                      <a:pt x="1019" y="336"/>
                      <a:pt x="830" y="147"/>
                    </a:cubicBezTo>
                    <a:cubicBezTo>
                      <a:pt x="732" y="46"/>
                      <a:pt x="611" y="0"/>
                      <a:pt x="4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4562;p46">
                <a:extLst>
                  <a:ext uri="{FF2B5EF4-FFF2-40B4-BE49-F238E27FC236}">
                    <a16:creationId xmlns:a16="http://schemas.microsoft.com/office/drawing/2014/main" id="{FC57BD02-87CC-2268-809C-90D82E4CAA07}"/>
                  </a:ext>
                </a:extLst>
              </p:cNvPr>
              <p:cNvSpPr/>
              <p:nvPr/>
            </p:nvSpPr>
            <p:spPr>
              <a:xfrm>
                <a:off x="1876734" y="2066560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15"/>
                      <a:pt x="303" y="829"/>
                    </a:cubicBezTo>
                    <a:cubicBezTo>
                      <a:pt x="404" y="926"/>
                      <a:pt x="525" y="970"/>
                      <a:pt x="644" y="970"/>
                    </a:cubicBezTo>
                    <a:cubicBezTo>
                      <a:pt x="895" y="970"/>
                      <a:pt x="1132" y="776"/>
                      <a:pt x="1132" y="478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4563;p46">
                <a:extLst>
                  <a:ext uri="{FF2B5EF4-FFF2-40B4-BE49-F238E27FC236}">
                    <a16:creationId xmlns:a16="http://schemas.microsoft.com/office/drawing/2014/main" id="{DFC086B2-56A0-291F-157C-F7C9DFFB7BB5}"/>
                  </a:ext>
                </a:extLst>
              </p:cNvPr>
              <p:cNvSpPr/>
              <p:nvPr/>
            </p:nvSpPr>
            <p:spPr>
              <a:xfrm>
                <a:off x="1876734" y="2319108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28"/>
                      <a:pt x="303" y="829"/>
                    </a:cubicBezTo>
                    <a:cubicBezTo>
                      <a:pt x="404" y="927"/>
                      <a:pt x="527" y="971"/>
                      <a:pt x="646" y="971"/>
                    </a:cubicBezTo>
                    <a:cubicBezTo>
                      <a:pt x="896" y="971"/>
                      <a:pt x="1132" y="779"/>
                      <a:pt x="1132" y="490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4564;p46">
                <a:extLst>
                  <a:ext uri="{FF2B5EF4-FFF2-40B4-BE49-F238E27FC236}">
                    <a16:creationId xmlns:a16="http://schemas.microsoft.com/office/drawing/2014/main" id="{8171D231-78FB-8D63-1798-6CF2FDABBADD}"/>
                  </a:ext>
                </a:extLst>
              </p:cNvPr>
              <p:cNvSpPr/>
              <p:nvPr/>
            </p:nvSpPr>
            <p:spPr>
              <a:xfrm>
                <a:off x="1643393" y="1952405"/>
                <a:ext cx="441110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85" h="20785" extrusionOk="0">
                    <a:moveTo>
                      <a:pt x="9940" y="1"/>
                    </a:moveTo>
                    <a:lnTo>
                      <a:pt x="9940" y="1358"/>
                    </a:lnTo>
                    <a:cubicBezTo>
                      <a:pt x="9526" y="1383"/>
                      <a:pt x="9098" y="1433"/>
                      <a:pt x="8671" y="1521"/>
                    </a:cubicBezTo>
                    <a:lnTo>
                      <a:pt x="8357" y="202"/>
                    </a:lnTo>
                    <a:lnTo>
                      <a:pt x="7503" y="416"/>
                    </a:lnTo>
                    <a:lnTo>
                      <a:pt x="7817" y="1722"/>
                    </a:lnTo>
                    <a:cubicBezTo>
                      <a:pt x="7339" y="1873"/>
                      <a:pt x="6862" y="2049"/>
                      <a:pt x="6422" y="2275"/>
                    </a:cubicBezTo>
                    <a:lnTo>
                      <a:pt x="5768" y="1094"/>
                    </a:lnTo>
                    <a:lnTo>
                      <a:pt x="4989" y="1521"/>
                    </a:lnTo>
                    <a:lnTo>
                      <a:pt x="5643" y="2703"/>
                    </a:lnTo>
                    <a:cubicBezTo>
                      <a:pt x="5165" y="2992"/>
                      <a:pt x="4726" y="3331"/>
                      <a:pt x="4311" y="3708"/>
                    </a:cubicBezTo>
                    <a:lnTo>
                      <a:pt x="3356" y="2740"/>
                    </a:lnTo>
                    <a:lnTo>
                      <a:pt x="2728" y="3369"/>
                    </a:lnTo>
                    <a:lnTo>
                      <a:pt x="3683" y="4336"/>
                    </a:lnTo>
                    <a:cubicBezTo>
                      <a:pt x="3394" y="4650"/>
                      <a:pt x="3142" y="4977"/>
                      <a:pt x="2903" y="5341"/>
                    </a:cubicBezTo>
                    <a:lnTo>
                      <a:pt x="1747" y="4625"/>
                    </a:lnTo>
                    <a:lnTo>
                      <a:pt x="1270" y="5379"/>
                    </a:lnTo>
                    <a:lnTo>
                      <a:pt x="2426" y="6083"/>
                    </a:lnTo>
                    <a:cubicBezTo>
                      <a:pt x="2187" y="6523"/>
                      <a:pt x="1986" y="6988"/>
                      <a:pt x="1823" y="7465"/>
                    </a:cubicBezTo>
                    <a:lnTo>
                      <a:pt x="529" y="7088"/>
                    </a:lnTo>
                    <a:lnTo>
                      <a:pt x="277" y="7930"/>
                    </a:lnTo>
                    <a:lnTo>
                      <a:pt x="1584" y="8320"/>
                    </a:lnTo>
                    <a:cubicBezTo>
                      <a:pt x="1458" y="8860"/>
                      <a:pt x="1383" y="9413"/>
                      <a:pt x="1358" y="9966"/>
                    </a:cubicBezTo>
                    <a:lnTo>
                      <a:pt x="1" y="9966"/>
                    </a:lnTo>
                    <a:lnTo>
                      <a:pt x="1" y="10845"/>
                    </a:lnTo>
                    <a:lnTo>
                      <a:pt x="1358" y="10845"/>
                    </a:lnTo>
                    <a:cubicBezTo>
                      <a:pt x="1370" y="11273"/>
                      <a:pt x="1421" y="11700"/>
                      <a:pt x="1509" y="12114"/>
                    </a:cubicBezTo>
                    <a:lnTo>
                      <a:pt x="189" y="12429"/>
                    </a:lnTo>
                    <a:lnTo>
                      <a:pt x="403" y="13296"/>
                    </a:lnTo>
                    <a:lnTo>
                      <a:pt x="1722" y="12982"/>
                    </a:lnTo>
                    <a:cubicBezTo>
                      <a:pt x="1860" y="13459"/>
                      <a:pt x="2049" y="13924"/>
                      <a:pt x="2263" y="14376"/>
                    </a:cubicBezTo>
                    <a:lnTo>
                      <a:pt x="1081" y="15030"/>
                    </a:lnTo>
                    <a:lnTo>
                      <a:pt x="1509" y="15809"/>
                    </a:lnTo>
                    <a:lnTo>
                      <a:pt x="2690" y="15143"/>
                    </a:lnTo>
                    <a:cubicBezTo>
                      <a:pt x="2979" y="15620"/>
                      <a:pt x="3306" y="16060"/>
                      <a:pt x="3683" y="16475"/>
                    </a:cubicBezTo>
                    <a:lnTo>
                      <a:pt x="2728" y="17442"/>
                    </a:lnTo>
                    <a:lnTo>
                      <a:pt x="3356" y="18071"/>
                    </a:lnTo>
                    <a:lnTo>
                      <a:pt x="4311" y="17103"/>
                    </a:lnTo>
                    <a:cubicBezTo>
                      <a:pt x="4625" y="17392"/>
                      <a:pt x="4964" y="17656"/>
                      <a:pt x="5316" y="17895"/>
                    </a:cubicBezTo>
                    <a:lnTo>
                      <a:pt x="4612" y="19051"/>
                    </a:lnTo>
                    <a:lnTo>
                      <a:pt x="5366" y="19503"/>
                    </a:lnTo>
                    <a:lnTo>
                      <a:pt x="6070" y="18347"/>
                    </a:lnTo>
                    <a:cubicBezTo>
                      <a:pt x="6510" y="18586"/>
                      <a:pt x="6975" y="18787"/>
                      <a:pt x="7452" y="18950"/>
                    </a:cubicBezTo>
                    <a:lnTo>
                      <a:pt x="7075" y="20257"/>
                    </a:lnTo>
                    <a:lnTo>
                      <a:pt x="7917" y="20509"/>
                    </a:lnTo>
                    <a:lnTo>
                      <a:pt x="8294" y="19202"/>
                    </a:lnTo>
                    <a:cubicBezTo>
                      <a:pt x="8835" y="19327"/>
                      <a:pt x="9387" y="19403"/>
                      <a:pt x="9953" y="19440"/>
                    </a:cubicBezTo>
                    <a:lnTo>
                      <a:pt x="9953" y="20785"/>
                    </a:lnTo>
                    <a:lnTo>
                      <a:pt x="10833" y="20785"/>
                    </a:lnTo>
                    <a:lnTo>
                      <a:pt x="10833" y="19440"/>
                    </a:lnTo>
                    <a:cubicBezTo>
                      <a:pt x="11260" y="19415"/>
                      <a:pt x="11687" y="19365"/>
                      <a:pt x="12102" y="19277"/>
                    </a:cubicBezTo>
                    <a:lnTo>
                      <a:pt x="12428" y="20596"/>
                    </a:lnTo>
                    <a:lnTo>
                      <a:pt x="13283" y="20383"/>
                    </a:lnTo>
                    <a:lnTo>
                      <a:pt x="12969" y="19063"/>
                    </a:lnTo>
                    <a:cubicBezTo>
                      <a:pt x="13446" y="18925"/>
                      <a:pt x="13924" y="18749"/>
                      <a:pt x="14364" y="18523"/>
                    </a:cubicBezTo>
                    <a:lnTo>
                      <a:pt x="15017" y="19704"/>
                    </a:lnTo>
                    <a:lnTo>
                      <a:pt x="15796" y="19277"/>
                    </a:lnTo>
                    <a:lnTo>
                      <a:pt x="15143" y="18096"/>
                    </a:lnTo>
                    <a:cubicBezTo>
                      <a:pt x="15620" y="17807"/>
                      <a:pt x="16060" y="17468"/>
                      <a:pt x="16475" y="17091"/>
                    </a:cubicBezTo>
                    <a:lnTo>
                      <a:pt x="17430" y="18058"/>
                    </a:lnTo>
                    <a:lnTo>
                      <a:pt x="18058" y="17430"/>
                    </a:lnTo>
                    <a:lnTo>
                      <a:pt x="17103" y="16462"/>
                    </a:lnTo>
                    <a:cubicBezTo>
                      <a:pt x="17392" y="16148"/>
                      <a:pt x="17656" y="15809"/>
                      <a:pt x="17895" y="15457"/>
                    </a:cubicBezTo>
                    <a:lnTo>
                      <a:pt x="19051" y="16161"/>
                    </a:lnTo>
                    <a:lnTo>
                      <a:pt x="19503" y="15407"/>
                    </a:lnTo>
                    <a:lnTo>
                      <a:pt x="18347" y="14703"/>
                    </a:lnTo>
                    <a:cubicBezTo>
                      <a:pt x="18586" y="14263"/>
                      <a:pt x="18787" y="13798"/>
                      <a:pt x="18950" y="13333"/>
                    </a:cubicBezTo>
                    <a:lnTo>
                      <a:pt x="20257" y="13710"/>
                    </a:lnTo>
                    <a:lnTo>
                      <a:pt x="20496" y="12856"/>
                    </a:lnTo>
                    <a:lnTo>
                      <a:pt x="19201" y="12479"/>
                    </a:lnTo>
                    <a:cubicBezTo>
                      <a:pt x="19327" y="11939"/>
                      <a:pt x="19403" y="11386"/>
                      <a:pt x="19428" y="10833"/>
                    </a:cubicBezTo>
                    <a:lnTo>
                      <a:pt x="20785" y="10845"/>
                    </a:lnTo>
                    <a:lnTo>
                      <a:pt x="20785" y="9953"/>
                    </a:lnTo>
                    <a:lnTo>
                      <a:pt x="19428" y="9953"/>
                    </a:lnTo>
                    <a:cubicBezTo>
                      <a:pt x="19403" y="9526"/>
                      <a:pt x="19352" y="9099"/>
                      <a:pt x="19264" y="8684"/>
                    </a:cubicBezTo>
                    <a:lnTo>
                      <a:pt x="20584" y="8370"/>
                    </a:lnTo>
                    <a:lnTo>
                      <a:pt x="20370" y="7515"/>
                    </a:lnTo>
                    <a:lnTo>
                      <a:pt x="19063" y="7829"/>
                    </a:lnTo>
                    <a:cubicBezTo>
                      <a:pt x="18912" y="7339"/>
                      <a:pt x="18737" y="6874"/>
                      <a:pt x="18510" y="6422"/>
                    </a:cubicBezTo>
                    <a:lnTo>
                      <a:pt x="19704" y="5769"/>
                    </a:lnTo>
                    <a:lnTo>
                      <a:pt x="19277" y="5002"/>
                    </a:lnTo>
                    <a:lnTo>
                      <a:pt x="18083" y="5656"/>
                    </a:lnTo>
                    <a:cubicBezTo>
                      <a:pt x="17794" y="5178"/>
                      <a:pt x="17455" y="4738"/>
                      <a:pt x="17090" y="4324"/>
                    </a:cubicBezTo>
                    <a:lnTo>
                      <a:pt x="18045" y="3369"/>
                    </a:lnTo>
                    <a:lnTo>
                      <a:pt x="17417" y="2740"/>
                    </a:lnTo>
                    <a:lnTo>
                      <a:pt x="16462" y="3695"/>
                    </a:lnTo>
                    <a:cubicBezTo>
                      <a:pt x="16148" y="3406"/>
                      <a:pt x="15809" y="3142"/>
                      <a:pt x="15457" y="2904"/>
                    </a:cubicBezTo>
                    <a:lnTo>
                      <a:pt x="16161" y="1748"/>
                    </a:lnTo>
                    <a:lnTo>
                      <a:pt x="15407" y="1283"/>
                    </a:lnTo>
                    <a:lnTo>
                      <a:pt x="14703" y="2439"/>
                    </a:lnTo>
                    <a:cubicBezTo>
                      <a:pt x="14263" y="2200"/>
                      <a:pt x="13798" y="1999"/>
                      <a:pt x="13333" y="1836"/>
                    </a:cubicBezTo>
                    <a:lnTo>
                      <a:pt x="13710" y="541"/>
                    </a:lnTo>
                    <a:lnTo>
                      <a:pt x="12856" y="290"/>
                    </a:lnTo>
                    <a:lnTo>
                      <a:pt x="12479" y="1597"/>
                    </a:lnTo>
                    <a:cubicBezTo>
                      <a:pt x="11938" y="1471"/>
                      <a:pt x="11385" y="1383"/>
                      <a:pt x="10833" y="1358"/>
                    </a:cubicBezTo>
                    <a:lnTo>
                      <a:pt x="1083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04" name="Google Shape;4565;p46">
                <a:extLst>
                  <a:ext uri="{FF2B5EF4-FFF2-40B4-BE49-F238E27FC236}">
                    <a16:creationId xmlns:a16="http://schemas.microsoft.com/office/drawing/2014/main" id="{D406DB72-EDBD-669B-130B-C699BA59814A}"/>
                  </a:ext>
                </a:extLst>
              </p:cNvPr>
              <p:cNvGrpSpPr/>
              <p:nvPr/>
            </p:nvGrpSpPr>
            <p:grpSpPr>
              <a:xfrm>
                <a:off x="1723677" y="2036424"/>
                <a:ext cx="276826" cy="273367"/>
                <a:chOff x="1723677" y="2036424"/>
                <a:chExt cx="276826" cy="273367"/>
              </a:xfrm>
            </p:grpSpPr>
            <p:sp>
              <p:nvSpPr>
                <p:cNvPr id="305" name="Google Shape;4566;p46">
                  <a:extLst>
                    <a:ext uri="{FF2B5EF4-FFF2-40B4-BE49-F238E27FC236}">
                      <a16:creationId xmlns:a16="http://schemas.microsoft.com/office/drawing/2014/main" id="{62FD4CF2-64C1-75B4-1FFC-BA3288B4FE84}"/>
                    </a:ext>
                  </a:extLst>
                </p:cNvPr>
                <p:cNvSpPr/>
                <p:nvPr/>
              </p:nvSpPr>
              <p:spPr>
                <a:xfrm>
                  <a:off x="1939404" y="2252172"/>
                  <a:ext cx="2750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1" extrusionOk="0">
                      <a:moveTo>
                        <a:pt x="654" y="0"/>
                      </a:moveTo>
                      <a:cubicBezTo>
                        <a:pt x="215" y="0"/>
                        <a:pt x="1" y="515"/>
                        <a:pt x="303" y="829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29"/>
                      </a:cubicBezTo>
                      <a:cubicBezTo>
                        <a:pt x="1295" y="515"/>
                        <a:pt x="1082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4567;p46">
                  <a:extLst>
                    <a:ext uri="{FF2B5EF4-FFF2-40B4-BE49-F238E27FC236}">
                      <a16:creationId xmlns:a16="http://schemas.microsoft.com/office/drawing/2014/main" id="{7565A6BF-5DAF-D7B8-D456-85A94D959E62}"/>
                    </a:ext>
                  </a:extLst>
                </p:cNvPr>
                <p:cNvSpPr/>
                <p:nvPr/>
              </p:nvSpPr>
              <p:spPr>
                <a:xfrm>
                  <a:off x="1760732" y="2073479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54" y="1"/>
                      </a:moveTo>
                      <a:cubicBezTo>
                        <a:pt x="214" y="1"/>
                        <a:pt x="1" y="529"/>
                        <a:pt x="315" y="830"/>
                      </a:cubicBezTo>
                      <a:cubicBezTo>
                        <a:pt x="409" y="924"/>
                        <a:pt x="532" y="972"/>
                        <a:pt x="654" y="972"/>
                      </a:cubicBezTo>
                      <a:cubicBezTo>
                        <a:pt x="777" y="972"/>
                        <a:pt x="899" y="924"/>
                        <a:pt x="993" y="830"/>
                      </a:cubicBezTo>
                      <a:cubicBezTo>
                        <a:pt x="1295" y="529"/>
                        <a:pt x="1081" y="1"/>
                        <a:pt x="65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4568;p46">
                  <a:extLst>
                    <a:ext uri="{FF2B5EF4-FFF2-40B4-BE49-F238E27FC236}">
                      <a16:creationId xmlns:a16="http://schemas.microsoft.com/office/drawing/2014/main" id="{0D8656B4-2B2C-1D29-3345-A9196506B11F}"/>
                    </a:ext>
                  </a:extLst>
                </p:cNvPr>
                <p:cNvSpPr/>
                <p:nvPr/>
              </p:nvSpPr>
              <p:spPr>
                <a:xfrm>
                  <a:off x="1976480" y="2162762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38" y="1"/>
                      </a:moveTo>
                      <a:cubicBezTo>
                        <a:pt x="520" y="1"/>
                        <a:pt x="399" y="45"/>
                        <a:pt x="302" y="142"/>
                      </a:cubicBezTo>
                      <a:cubicBezTo>
                        <a:pt x="1" y="456"/>
                        <a:pt x="214" y="971"/>
                        <a:pt x="641" y="971"/>
                      </a:cubicBezTo>
                      <a:cubicBezTo>
                        <a:pt x="918" y="971"/>
                        <a:pt x="1132" y="757"/>
                        <a:pt x="1132" y="493"/>
                      </a:cubicBezTo>
                      <a:cubicBezTo>
                        <a:pt x="1132" y="195"/>
                        <a:pt x="889" y="1"/>
                        <a:pt x="63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4569;p46">
                  <a:extLst>
                    <a:ext uri="{FF2B5EF4-FFF2-40B4-BE49-F238E27FC236}">
                      <a16:creationId xmlns:a16="http://schemas.microsoft.com/office/drawing/2014/main" id="{C9ED3C32-F213-38A6-CB07-BA3BA7108F97}"/>
                    </a:ext>
                  </a:extLst>
                </p:cNvPr>
                <p:cNvSpPr/>
                <p:nvPr/>
              </p:nvSpPr>
              <p:spPr>
                <a:xfrm>
                  <a:off x="1723677" y="2162762"/>
                  <a:ext cx="24279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71" extrusionOk="0">
                      <a:moveTo>
                        <a:pt x="650" y="1"/>
                      </a:moveTo>
                      <a:cubicBezTo>
                        <a:pt x="532" y="1"/>
                        <a:pt x="411" y="45"/>
                        <a:pt x="314" y="142"/>
                      </a:cubicBezTo>
                      <a:cubicBezTo>
                        <a:pt x="0" y="456"/>
                        <a:pt x="226" y="971"/>
                        <a:pt x="654" y="971"/>
                      </a:cubicBezTo>
                      <a:cubicBezTo>
                        <a:pt x="917" y="971"/>
                        <a:pt x="1144" y="757"/>
                        <a:pt x="1144" y="493"/>
                      </a:cubicBezTo>
                      <a:cubicBezTo>
                        <a:pt x="1144" y="195"/>
                        <a:pt x="901" y="1"/>
                        <a:pt x="65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4570;p46">
                  <a:extLst>
                    <a:ext uri="{FF2B5EF4-FFF2-40B4-BE49-F238E27FC236}">
                      <a16:creationId xmlns:a16="http://schemas.microsoft.com/office/drawing/2014/main" id="{09E92A3F-D307-4FA1-194D-D35EA3F90F25}"/>
                    </a:ext>
                  </a:extLst>
                </p:cNvPr>
                <p:cNvSpPr/>
                <p:nvPr/>
              </p:nvSpPr>
              <p:spPr>
                <a:xfrm>
                  <a:off x="1942884" y="2073436"/>
                  <a:ext cx="21626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4" extrusionOk="0">
                      <a:moveTo>
                        <a:pt x="488" y="0"/>
                      </a:moveTo>
                      <a:cubicBezTo>
                        <a:pt x="237" y="0"/>
                        <a:pt x="0" y="195"/>
                        <a:pt x="0" y="493"/>
                      </a:cubicBezTo>
                      <a:cubicBezTo>
                        <a:pt x="0" y="782"/>
                        <a:pt x="236" y="973"/>
                        <a:pt x="486" y="973"/>
                      </a:cubicBezTo>
                      <a:cubicBezTo>
                        <a:pt x="606" y="973"/>
                        <a:pt x="728" y="930"/>
                        <a:pt x="830" y="832"/>
                      </a:cubicBezTo>
                      <a:cubicBezTo>
                        <a:pt x="1018" y="644"/>
                        <a:pt x="1018" y="330"/>
                        <a:pt x="830" y="141"/>
                      </a:cubicBezTo>
                      <a:cubicBezTo>
                        <a:pt x="729" y="44"/>
                        <a:pt x="607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4571;p46">
                  <a:extLst>
                    <a:ext uri="{FF2B5EF4-FFF2-40B4-BE49-F238E27FC236}">
                      <a16:creationId xmlns:a16="http://schemas.microsoft.com/office/drawing/2014/main" id="{B887B147-9396-8A93-DEB7-BB1209A4276E}"/>
                    </a:ext>
                  </a:extLst>
                </p:cNvPr>
                <p:cNvSpPr/>
                <p:nvPr/>
              </p:nvSpPr>
              <p:spPr>
                <a:xfrm>
                  <a:off x="1764212" y="2252109"/>
                  <a:ext cx="21605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" h="974" extrusionOk="0">
                      <a:moveTo>
                        <a:pt x="492" y="0"/>
                      </a:moveTo>
                      <a:cubicBezTo>
                        <a:pt x="242" y="0"/>
                        <a:pt x="0" y="191"/>
                        <a:pt x="0" y="481"/>
                      </a:cubicBezTo>
                      <a:cubicBezTo>
                        <a:pt x="0" y="779"/>
                        <a:pt x="243" y="973"/>
                        <a:pt x="493" y="973"/>
                      </a:cubicBezTo>
                      <a:cubicBezTo>
                        <a:pt x="612" y="973"/>
                        <a:pt x="732" y="929"/>
                        <a:pt x="829" y="832"/>
                      </a:cubicBezTo>
                      <a:cubicBezTo>
                        <a:pt x="1018" y="644"/>
                        <a:pt x="1018" y="330"/>
                        <a:pt x="829" y="141"/>
                      </a:cubicBezTo>
                      <a:cubicBezTo>
                        <a:pt x="732" y="44"/>
                        <a:pt x="611" y="0"/>
                        <a:pt x="49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4572;p46">
                  <a:extLst>
                    <a:ext uri="{FF2B5EF4-FFF2-40B4-BE49-F238E27FC236}">
                      <a16:creationId xmlns:a16="http://schemas.microsoft.com/office/drawing/2014/main" id="{C603D9FA-C04A-312B-6A14-FBF6F6910044}"/>
                    </a:ext>
                  </a:extLst>
                </p:cNvPr>
                <p:cNvSpPr/>
                <p:nvPr/>
              </p:nvSpPr>
              <p:spPr>
                <a:xfrm>
                  <a:off x="1850079" y="2036424"/>
                  <a:ext cx="24024" cy="20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7" extrusionOk="0">
                      <a:moveTo>
                        <a:pt x="654" y="0"/>
                      </a:moveTo>
                      <a:cubicBezTo>
                        <a:pt x="214" y="0"/>
                        <a:pt x="0" y="528"/>
                        <a:pt x="302" y="830"/>
                      </a:cubicBezTo>
                      <a:cubicBezTo>
                        <a:pt x="404" y="931"/>
                        <a:pt x="526" y="976"/>
                        <a:pt x="646" y="976"/>
                      </a:cubicBezTo>
                      <a:cubicBezTo>
                        <a:pt x="896" y="976"/>
                        <a:pt x="1131" y="779"/>
                        <a:pt x="1131" y="490"/>
                      </a:cubicBezTo>
                      <a:cubicBezTo>
                        <a:pt x="1131" y="226"/>
                        <a:pt x="918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4573;p46">
                  <a:extLst>
                    <a:ext uri="{FF2B5EF4-FFF2-40B4-BE49-F238E27FC236}">
                      <a16:creationId xmlns:a16="http://schemas.microsoft.com/office/drawing/2014/main" id="{8EE38A86-D0D9-4ACF-C2FA-57DDA6C5524B}"/>
                    </a:ext>
                  </a:extLst>
                </p:cNvPr>
                <p:cNvSpPr/>
                <p:nvPr/>
              </p:nvSpPr>
              <p:spPr>
                <a:xfrm>
                  <a:off x="1853538" y="2289227"/>
                  <a:ext cx="20565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91" y="1"/>
                      </a:moveTo>
                      <a:cubicBezTo>
                        <a:pt x="214" y="1"/>
                        <a:pt x="1" y="214"/>
                        <a:pt x="1" y="478"/>
                      </a:cubicBezTo>
                      <a:cubicBezTo>
                        <a:pt x="1" y="742"/>
                        <a:pt x="214" y="968"/>
                        <a:pt x="491" y="968"/>
                      </a:cubicBezTo>
                      <a:cubicBezTo>
                        <a:pt x="755" y="968"/>
                        <a:pt x="968" y="742"/>
                        <a:pt x="968" y="478"/>
                      </a:cubicBezTo>
                      <a:cubicBezTo>
                        <a:pt x="968" y="214"/>
                        <a:pt x="755" y="1"/>
                        <a:pt x="49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74" name="Google Shape;4574;p46">
              <a:extLst>
                <a:ext uri="{FF2B5EF4-FFF2-40B4-BE49-F238E27FC236}">
                  <a16:creationId xmlns:a16="http://schemas.microsoft.com/office/drawing/2014/main" id="{7C3BB5E1-93F6-28C8-CA75-57B8659F30F4}"/>
                </a:ext>
              </a:extLst>
            </p:cNvPr>
            <p:cNvGrpSpPr/>
            <p:nvPr/>
          </p:nvGrpSpPr>
          <p:grpSpPr>
            <a:xfrm>
              <a:off x="1009593" y="3564142"/>
              <a:ext cx="441110" cy="441110"/>
              <a:chOff x="1643393" y="1952405"/>
              <a:chExt cx="441110" cy="441110"/>
            </a:xfrm>
          </p:grpSpPr>
          <p:sp>
            <p:nvSpPr>
              <p:cNvPr id="275" name="Google Shape;4575;p46">
                <a:extLst>
                  <a:ext uri="{FF2B5EF4-FFF2-40B4-BE49-F238E27FC236}">
                    <a16:creationId xmlns:a16="http://schemas.microsoft.com/office/drawing/2014/main" id="{9C90BFB4-4D08-5D43-003B-035DC23A7687}"/>
                  </a:ext>
                </a:extLst>
              </p:cNvPr>
              <p:cNvSpPr/>
              <p:nvPr/>
            </p:nvSpPr>
            <p:spPr>
              <a:xfrm>
                <a:off x="1722340" y="2047354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29" y="0"/>
                    </a:moveTo>
                    <a:cubicBezTo>
                      <a:pt x="4951" y="0"/>
                      <a:pt x="2275" y="1785"/>
                      <a:pt x="1144" y="4524"/>
                    </a:cubicBezTo>
                    <a:cubicBezTo>
                      <a:pt x="0" y="7276"/>
                      <a:pt x="629" y="10430"/>
                      <a:pt x="2727" y="12529"/>
                    </a:cubicBezTo>
                    <a:cubicBezTo>
                      <a:pt x="4138" y="13940"/>
                      <a:pt x="6015" y="14688"/>
                      <a:pt x="7922" y="14688"/>
                    </a:cubicBezTo>
                    <a:cubicBezTo>
                      <a:pt x="8869" y="14688"/>
                      <a:pt x="9823" y="14504"/>
                      <a:pt x="10732" y="14125"/>
                    </a:cubicBezTo>
                    <a:cubicBezTo>
                      <a:pt x="13484" y="12994"/>
                      <a:pt x="15268" y="10317"/>
                      <a:pt x="15268" y="7339"/>
                    </a:cubicBezTo>
                    <a:cubicBezTo>
                      <a:pt x="15268" y="3280"/>
                      <a:pt x="11988" y="0"/>
                      <a:pt x="79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4576;p46">
                <a:extLst>
                  <a:ext uri="{FF2B5EF4-FFF2-40B4-BE49-F238E27FC236}">
                    <a16:creationId xmlns:a16="http://schemas.microsoft.com/office/drawing/2014/main" id="{22484721-898E-5240-AFC2-30683D36F796}"/>
                  </a:ext>
                </a:extLst>
              </p:cNvPr>
              <p:cNvSpPr/>
              <p:nvPr/>
            </p:nvSpPr>
            <p:spPr>
              <a:xfrm>
                <a:off x="1966081" y="2282287"/>
                <a:ext cx="27483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0" extrusionOk="0">
                    <a:moveTo>
                      <a:pt x="654" y="1"/>
                    </a:moveTo>
                    <a:cubicBezTo>
                      <a:pt x="214" y="1"/>
                      <a:pt x="1" y="516"/>
                      <a:pt x="302" y="818"/>
                    </a:cubicBezTo>
                    <a:cubicBezTo>
                      <a:pt x="396" y="912"/>
                      <a:pt x="522" y="959"/>
                      <a:pt x="648" y="959"/>
                    </a:cubicBezTo>
                    <a:cubicBezTo>
                      <a:pt x="773" y="959"/>
                      <a:pt x="899" y="912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4577;p46">
                <a:extLst>
                  <a:ext uri="{FF2B5EF4-FFF2-40B4-BE49-F238E27FC236}">
                    <a16:creationId xmlns:a16="http://schemas.microsoft.com/office/drawing/2014/main" id="{88CA92C8-1D66-0C0B-3371-2E94584A764C}"/>
                  </a:ext>
                </a:extLst>
              </p:cNvPr>
              <p:cNvSpPr/>
              <p:nvPr/>
            </p:nvSpPr>
            <p:spPr>
              <a:xfrm>
                <a:off x="1787408" y="2103615"/>
                <a:ext cx="27483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9" extrusionOk="0">
                    <a:moveTo>
                      <a:pt x="654" y="1"/>
                    </a:moveTo>
                    <a:cubicBezTo>
                      <a:pt x="214" y="1"/>
                      <a:pt x="0" y="516"/>
                      <a:pt x="314" y="818"/>
                    </a:cubicBezTo>
                    <a:cubicBezTo>
                      <a:pt x="409" y="918"/>
                      <a:pt x="531" y="968"/>
                      <a:pt x="654" y="968"/>
                    </a:cubicBezTo>
                    <a:cubicBezTo>
                      <a:pt x="776" y="968"/>
                      <a:pt x="899" y="918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4578;p46">
                <a:extLst>
                  <a:ext uri="{FF2B5EF4-FFF2-40B4-BE49-F238E27FC236}">
                    <a16:creationId xmlns:a16="http://schemas.microsoft.com/office/drawing/2014/main" id="{05218C62-8F48-9EC5-B5D5-EA1CA5285906}"/>
                  </a:ext>
                </a:extLst>
              </p:cNvPr>
              <p:cNvSpPr/>
              <p:nvPr/>
            </p:nvSpPr>
            <p:spPr>
              <a:xfrm>
                <a:off x="2003156" y="2192771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3" y="1"/>
                    </a:moveTo>
                    <a:cubicBezTo>
                      <a:pt x="533" y="1"/>
                      <a:pt x="412" y="46"/>
                      <a:pt x="314" y="148"/>
                    </a:cubicBezTo>
                    <a:cubicBezTo>
                      <a:pt x="0" y="449"/>
                      <a:pt x="226" y="977"/>
                      <a:pt x="654" y="977"/>
                    </a:cubicBezTo>
                    <a:cubicBezTo>
                      <a:pt x="918" y="977"/>
                      <a:pt x="1131" y="751"/>
                      <a:pt x="1144" y="487"/>
                    </a:cubicBezTo>
                    <a:cubicBezTo>
                      <a:pt x="1144" y="198"/>
                      <a:pt x="902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4579;p46">
                <a:extLst>
                  <a:ext uri="{FF2B5EF4-FFF2-40B4-BE49-F238E27FC236}">
                    <a16:creationId xmlns:a16="http://schemas.microsoft.com/office/drawing/2014/main" id="{897E50B3-9CA4-74D4-5B5B-7D80E1BEEBE6}"/>
                  </a:ext>
                </a:extLst>
              </p:cNvPr>
              <p:cNvSpPr/>
              <p:nvPr/>
            </p:nvSpPr>
            <p:spPr>
              <a:xfrm>
                <a:off x="1750333" y="2192771"/>
                <a:ext cx="24300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977" extrusionOk="0">
                    <a:moveTo>
                      <a:pt x="653" y="1"/>
                    </a:moveTo>
                    <a:cubicBezTo>
                      <a:pt x="534" y="1"/>
                      <a:pt x="412" y="46"/>
                      <a:pt x="315" y="148"/>
                    </a:cubicBezTo>
                    <a:cubicBezTo>
                      <a:pt x="1" y="449"/>
                      <a:pt x="227" y="977"/>
                      <a:pt x="654" y="977"/>
                    </a:cubicBezTo>
                    <a:cubicBezTo>
                      <a:pt x="918" y="977"/>
                      <a:pt x="1144" y="751"/>
                      <a:pt x="1144" y="487"/>
                    </a:cubicBezTo>
                    <a:cubicBezTo>
                      <a:pt x="1144" y="198"/>
                      <a:pt x="903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4580;p46">
                <a:extLst>
                  <a:ext uri="{FF2B5EF4-FFF2-40B4-BE49-F238E27FC236}">
                    <a16:creationId xmlns:a16="http://schemas.microsoft.com/office/drawing/2014/main" id="{F68C2FB5-3EF6-E4C9-4085-3D1FA8169E3D}"/>
                  </a:ext>
                </a:extLst>
              </p:cNvPr>
              <p:cNvSpPr/>
              <p:nvPr/>
            </p:nvSpPr>
            <p:spPr>
              <a:xfrm>
                <a:off x="1969540" y="2103551"/>
                <a:ext cx="21626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68" extrusionOk="0">
                    <a:moveTo>
                      <a:pt x="487" y="1"/>
                    </a:moveTo>
                    <a:cubicBezTo>
                      <a:pt x="237" y="1"/>
                      <a:pt x="1" y="192"/>
                      <a:pt x="1" y="481"/>
                    </a:cubicBezTo>
                    <a:cubicBezTo>
                      <a:pt x="1" y="770"/>
                      <a:pt x="237" y="967"/>
                      <a:pt x="486" y="967"/>
                    </a:cubicBezTo>
                    <a:cubicBezTo>
                      <a:pt x="606" y="967"/>
                      <a:pt x="729" y="922"/>
                      <a:pt x="830" y="821"/>
                    </a:cubicBezTo>
                    <a:cubicBezTo>
                      <a:pt x="1019" y="632"/>
                      <a:pt x="1019" y="330"/>
                      <a:pt x="830" y="142"/>
                    </a:cubicBezTo>
                    <a:cubicBezTo>
                      <a:pt x="729" y="45"/>
                      <a:pt x="606" y="1"/>
                      <a:pt x="4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4581;p46">
                <a:extLst>
                  <a:ext uri="{FF2B5EF4-FFF2-40B4-BE49-F238E27FC236}">
                    <a16:creationId xmlns:a16="http://schemas.microsoft.com/office/drawing/2014/main" id="{06A77B76-35AD-4BE1-2D11-B9DB159DFD62}"/>
                  </a:ext>
                </a:extLst>
              </p:cNvPr>
              <p:cNvSpPr/>
              <p:nvPr/>
            </p:nvSpPr>
            <p:spPr>
              <a:xfrm>
                <a:off x="1790868" y="2282117"/>
                <a:ext cx="21626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3" extrusionOk="0">
                    <a:moveTo>
                      <a:pt x="492" y="0"/>
                    </a:moveTo>
                    <a:cubicBezTo>
                      <a:pt x="242" y="0"/>
                      <a:pt x="1" y="197"/>
                      <a:pt x="1" y="486"/>
                    </a:cubicBezTo>
                    <a:cubicBezTo>
                      <a:pt x="1" y="775"/>
                      <a:pt x="242" y="972"/>
                      <a:pt x="492" y="972"/>
                    </a:cubicBezTo>
                    <a:cubicBezTo>
                      <a:pt x="611" y="972"/>
                      <a:pt x="732" y="927"/>
                      <a:pt x="830" y="826"/>
                    </a:cubicBezTo>
                    <a:cubicBezTo>
                      <a:pt x="1019" y="637"/>
                      <a:pt x="1019" y="336"/>
                      <a:pt x="830" y="147"/>
                    </a:cubicBezTo>
                    <a:cubicBezTo>
                      <a:pt x="732" y="46"/>
                      <a:pt x="611" y="0"/>
                      <a:pt x="4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4582;p46">
                <a:extLst>
                  <a:ext uri="{FF2B5EF4-FFF2-40B4-BE49-F238E27FC236}">
                    <a16:creationId xmlns:a16="http://schemas.microsoft.com/office/drawing/2014/main" id="{D9237FC0-9B2A-27F4-2A1C-C97CD13F0504}"/>
                  </a:ext>
                </a:extLst>
              </p:cNvPr>
              <p:cNvSpPr/>
              <p:nvPr/>
            </p:nvSpPr>
            <p:spPr>
              <a:xfrm>
                <a:off x="1876734" y="2066560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15"/>
                      <a:pt x="303" y="829"/>
                    </a:cubicBezTo>
                    <a:cubicBezTo>
                      <a:pt x="404" y="926"/>
                      <a:pt x="525" y="970"/>
                      <a:pt x="644" y="970"/>
                    </a:cubicBezTo>
                    <a:cubicBezTo>
                      <a:pt x="895" y="970"/>
                      <a:pt x="1132" y="776"/>
                      <a:pt x="1132" y="478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4583;p46">
                <a:extLst>
                  <a:ext uri="{FF2B5EF4-FFF2-40B4-BE49-F238E27FC236}">
                    <a16:creationId xmlns:a16="http://schemas.microsoft.com/office/drawing/2014/main" id="{DBE55DDE-4759-8743-8B32-FE3AC7BE76A4}"/>
                  </a:ext>
                </a:extLst>
              </p:cNvPr>
              <p:cNvSpPr/>
              <p:nvPr/>
            </p:nvSpPr>
            <p:spPr>
              <a:xfrm>
                <a:off x="1876734" y="2319108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28"/>
                      <a:pt x="303" y="829"/>
                    </a:cubicBezTo>
                    <a:cubicBezTo>
                      <a:pt x="404" y="927"/>
                      <a:pt x="527" y="971"/>
                      <a:pt x="646" y="971"/>
                    </a:cubicBezTo>
                    <a:cubicBezTo>
                      <a:pt x="896" y="971"/>
                      <a:pt x="1132" y="779"/>
                      <a:pt x="1132" y="490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4584;p46">
                <a:extLst>
                  <a:ext uri="{FF2B5EF4-FFF2-40B4-BE49-F238E27FC236}">
                    <a16:creationId xmlns:a16="http://schemas.microsoft.com/office/drawing/2014/main" id="{D2F1650E-8C3D-BD28-FAA7-1E93AAEDB5E5}"/>
                  </a:ext>
                </a:extLst>
              </p:cNvPr>
              <p:cNvSpPr/>
              <p:nvPr/>
            </p:nvSpPr>
            <p:spPr>
              <a:xfrm>
                <a:off x="1643393" y="1952405"/>
                <a:ext cx="441110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85" h="20785" extrusionOk="0">
                    <a:moveTo>
                      <a:pt x="9940" y="1"/>
                    </a:moveTo>
                    <a:lnTo>
                      <a:pt x="9940" y="1358"/>
                    </a:lnTo>
                    <a:cubicBezTo>
                      <a:pt x="9526" y="1383"/>
                      <a:pt x="9098" y="1433"/>
                      <a:pt x="8671" y="1521"/>
                    </a:cubicBezTo>
                    <a:lnTo>
                      <a:pt x="8357" y="202"/>
                    </a:lnTo>
                    <a:lnTo>
                      <a:pt x="7503" y="416"/>
                    </a:lnTo>
                    <a:lnTo>
                      <a:pt x="7817" y="1722"/>
                    </a:lnTo>
                    <a:cubicBezTo>
                      <a:pt x="7339" y="1873"/>
                      <a:pt x="6862" y="2049"/>
                      <a:pt x="6422" y="2275"/>
                    </a:cubicBezTo>
                    <a:lnTo>
                      <a:pt x="5768" y="1094"/>
                    </a:lnTo>
                    <a:lnTo>
                      <a:pt x="4989" y="1521"/>
                    </a:lnTo>
                    <a:lnTo>
                      <a:pt x="5643" y="2703"/>
                    </a:lnTo>
                    <a:cubicBezTo>
                      <a:pt x="5165" y="2992"/>
                      <a:pt x="4726" y="3331"/>
                      <a:pt x="4311" y="3708"/>
                    </a:cubicBezTo>
                    <a:lnTo>
                      <a:pt x="3356" y="2740"/>
                    </a:lnTo>
                    <a:lnTo>
                      <a:pt x="2728" y="3369"/>
                    </a:lnTo>
                    <a:lnTo>
                      <a:pt x="3683" y="4336"/>
                    </a:lnTo>
                    <a:cubicBezTo>
                      <a:pt x="3394" y="4650"/>
                      <a:pt x="3142" y="4977"/>
                      <a:pt x="2903" y="5341"/>
                    </a:cubicBezTo>
                    <a:lnTo>
                      <a:pt x="1747" y="4625"/>
                    </a:lnTo>
                    <a:lnTo>
                      <a:pt x="1270" y="5379"/>
                    </a:lnTo>
                    <a:lnTo>
                      <a:pt x="2426" y="6083"/>
                    </a:lnTo>
                    <a:cubicBezTo>
                      <a:pt x="2187" y="6523"/>
                      <a:pt x="1986" y="6988"/>
                      <a:pt x="1823" y="7465"/>
                    </a:cubicBezTo>
                    <a:lnTo>
                      <a:pt x="529" y="7088"/>
                    </a:lnTo>
                    <a:lnTo>
                      <a:pt x="277" y="7930"/>
                    </a:lnTo>
                    <a:lnTo>
                      <a:pt x="1584" y="8320"/>
                    </a:lnTo>
                    <a:cubicBezTo>
                      <a:pt x="1458" y="8860"/>
                      <a:pt x="1383" y="9413"/>
                      <a:pt x="1358" y="9966"/>
                    </a:cubicBezTo>
                    <a:lnTo>
                      <a:pt x="1" y="9966"/>
                    </a:lnTo>
                    <a:lnTo>
                      <a:pt x="1" y="10845"/>
                    </a:lnTo>
                    <a:lnTo>
                      <a:pt x="1358" y="10845"/>
                    </a:lnTo>
                    <a:cubicBezTo>
                      <a:pt x="1370" y="11273"/>
                      <a:pt x="1421" y="11700"/>
                      <a:pt x="1509" y="12114"/>
                    </a:cubicBezTo>
                    <a:lnTo>
                      <a:pt x="189" y="12429"/>
                    </a:lnTo>
                    <a:lnTo>
                      <a:pt x="403" y="13296"/>
                    </a:lnTo>
                    <a:lnTo>
                      <a:pt x="1722" y="12982"/>
                    </a:lnTo>
                    <a:cubicBezTo>
                      <a:pt x="1860" y="13459"/>
                      <a:pt x="2049" y="13924"/>
                      <a:pt x="2263" y="14376"/>
                    </a:cubicBezTo>
                    <a:lnTo>
                      <a:pt x="1081" y="15030"/>
                    </a:lnTo>
                    <a:lnTo>
                      <a:pt x="1509" y="15809"/>
                    </a:lnTo>
                    <a:lnTo>
                      <a:pt x="2690" y="15143"/>
                    </a:lnTo>
                    <a:cubicBezTo>
                      <a:pt x="2979" y="15620"/>
                      <a:pt x="3306" y="16060"/>
                      <a:pt x="3683" y="16475"/>
                    </a:cubicBezTo>
                    <a:lnTo>
                      <a:pt x="2728" y="17442"/>
                    </a:lnTo>
                    <a:lnTo>
                      <a:pt x="3356" y="18071"/>
                    </a:lnTo>
                    <a:lnTo>
                      <a:pt x="4311" y="17103"/>
                    </a:lnTo>
                    <a:cubicBezTo>
                      <a:pt x="4625" y="17392"/>
                      <a:pt x="4964" y="17656"/>
                      <a:pt x="5316" y="17895"/>
                    </a:cubicBezTo>
                    <a:lnTo>
                      <a:pt x="4612" y="19051"/>
                    </a:lnTo>
                    <a:lnTo>
                      <a:pt x="5366" y="19503"/>
                    </a:lnTo>
                    <a:lnTo>
                      <a:pt x="6070" y="18347"/>
                    </a:lnTo>
                    <a:cubicBezTo>
                      <a:pt x="6510" y="18586"/>
                      <a:pt x="6975" y="18787"/>
                      <a:pt x="7452" y="18950"/>
                    </a:cubicBezTo>
                    <a:lnTo>
                      <a:pt x="7075" y="20257"/>
                    </a:lnTo>
                    <a:lnTo>
                      <a:pt x="7917" y="20509"/>
                    </a:lnTo>
                    <a:lnTo>
                      <a:pt x="8294" y="19202"/>
                    </a:lnTo>
                    <a:cubicBezTo>
                      <a:pt x="8835" y="19327"/>
                      <a:pt x="9387" y="19403"/>
                      <a:pt x="9953" y="19440"/>
                    </a:cubicBezTo>
                    <a:lnTo>
                      <a:pt x="9953" y="20785"/>
                    </a:lnTo>
                    <a:lnTo>
                      <a:pt x="10833" y="20785"/>
                    </a:lnTo>
                    <a:lnTo>
                      <a:pt x="10833" y="19440"/>
                    </a:lnTo>
                    <a:cubicBezTo>
                      <a:pt x="11260" y="19415"/>
                      <a:pt x="11687" y="19365"/>
                      <a:pt x="12102" y="19277"/>
                    </a:cubicBezTo>
                    <a:lnTo>
                      <a:pt x="12428" y="20596"/>
                    </a:lnTo>
                    <a:lnTo>
                      <a:pt x="13283" y="20383"/>
                    </a:lnTo>
                    <a:lnTo>
                      <a:pt x="12969" y="19063"/>
                    </a:lnTo>
                    <a:cubicBezTo>
                      <a:pt x="13446" y="18925"/>
                      <a:pt x="13924" y="18749"/>
                      <a:pt x="14364" y="18523"/>
                    </a:cubicBezTo>
                    <a:lnTo>
                      <a:pt x="15017" y="19704"/>
                    </a:lnTo>
                    <a:lnTo>
                      <a:pt x="15796" y="19277"/>
                    </a:lnTo>
                    <a:lnTo>
                      <a:pt x="15143" y="18096"/>
                    </a:lnTo>
                    <a:cubicBezTo>
                      <a:pt x="15620" y="17807"/>
                      <a:pt x="16060" y="17468"/>
                      <a:pt x="16475" y="17091"/>
                    </a:cubicBezTo>
                    <a:lnTo>
                      <a:pt x="17430" y="18058"/>
                    </a:lnTo>
                    <a:lnTo>
                      <a:pt x="18058" y="17430"/>
                    </a:lnTo>
                    <a:lnTo>
                      <a:pt x="17103" y="16462"/>
                    </a:lnTo>
                    <a:cubicBezTo>
                      <a:pt x="17392" y="16148"/>
                      <a:pt x="17656" y="15809"/>
                      <a:pt x="17895" y="15457"/>
                    </a:cubicBezTo>
                    <a:lnTo>
                      <a:pt x="19051" y="16161"/>
                    </a:lnTo>
                    <a:lnTo>
                      <a:pt x="19503" y="15407"/>
                    </a:lnTo>
                    <a:lnTo>
                      <a:pt x="18347" y="14703"/>
                    </a:lnTo>
                    <a:cubicBezTo>
                      <a:pt x="18586" y="14263"/>
                      <a:pt x="18787" y="13798"/>
                      <a:pt x="18950" y="13333"/>
                    </a:cubicBezTo>
                    <a:lnTo>
                      <a:pt x="20257" y="13710"/>
                    </a:lnTo>
                    <a:lnTo>
                      <a:pt x="20496" y="12856"/>
                    </a:lnTo>
                    <a:lnTo>
                      <a:pt x="19201" y="12479"/>
                    </a:lnTo>
                    <a:cubicBezTo>
                      <a:pt x="19327" y="11939"/>
                      <a:pt x="19403" y="11386"/>
                      <a:pt x="19428" y="10833"/>
                    </a:cubicBezTo>
                    <a:lnTo>
                      <a:pt x="20785" y="10845"/>
                    </a:lnTo>
                    <a:lnTo>
                      <a:pt x="20785" y="9953"/>
                    </a:lnTo>
                    <a:lnTo>
                      <a:pt x="19428" y="9953"/>
                    </a:lnTo>
                    <a:cubicBezTo>
                      <a:pt x="19403" y="9526"/>
                      <a:pt x="19352" y="9099"/>
                      <a:pt x="19264" y="8684"/>
                    </a:cubicBezTo>
                    <a:lnTo>
                      <a:pt x="20584" y="8370"/>
                    </a:lnTo>
                    <a:lnTo>
                      <a:pt x="20370" y="7515"/>
                    </a:lnTo>
                    <a:lnTo>
                      <a:pt x="19063" y="7829"/>
                    </a:lnTo>
                    <a:cubicBezTo>
                      <a:pt x="18912" y="7339"/>
                      <a:pt x="18737" y="6874"/>
                      <a:pt x="18510" y="6422"/>
                    </a:cubicBezTo>
                    <a:lnTo>
                      <a:pt x="19704" y="5769"/>
                    </a:lnTo>
                    <a:lnTo>
                      <a:pt x="19277" y="5002"/>
                    </a:lnTo>
                    <a:lnTo>
                      <a:pt x="18083" y="5656"/>
                    </a:lnTo>
                    <a:cubicBezTo>
                      <a:pt x="17794" y="5178"/>
                      <a:pt x="17455" y="4738"/>
                      <a:pt x="17090" y="4324"/>
                    </a:cubicBezTo>
                    <a:lnTo>
                      <a:pt x="18045" y="3369"/>
                    </a:lnTo>
                    <a:lnTo>
                      <a:pt x="17417" y="2740"/>
                    </a:lnTo>
                    <a:lnTo>
                      <a:pt x="16462" y="3695"/>
                    </a:lnTo>
                    <a:cubicBezTo>
                      <a:pt x="16148" y="3406"/>
                      <a:pt x="15809" y="3142"/>
                      <a:pt x="15457" y="2904"/>
                    </a:cubicBezTo>
                    <a:lnTo>
                      <a:pt x="16161" y="1748"/>
                    </a:lnTo>
                    <a:lnTo>
                      <a:pt x="15407" y="1283"/>
                    </a:lnTo>
                    <a:lnTo>
                      <a:pt x="14703" y="2439"/>
                    </a:lnTo>
                    <a:cubicBezTo>
                      <a:pt x="14263" y="2200"/>
                      <a:pt x="13798" y="1999"/>
                      <a:pt x="13333" y="1836"/>
                    </a:cubicBezTo>
                    <a:lnTo>
                      <a:pt x="13710" y="541"/>
                    </a:lnTo>
                    <a:lnTo>
                      <a:pt x="12856" y="290"/>
                    </a:lnTo>
                    <a:lnTo>
                      <a:pt x="12479" y="1597"/>
                    </a:lnTo>
                    <a:cubicBezTo>
                      <a:pt x="11938" y="1471"/>
                      <a:pt x="11385" y="1383"/>
                      <a:pt x="10833" y="1358"/>
                    </a:cubicBezTo>
                    <a:lnTo>
                      <a:pt x="1083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85" name="Google Shape;4585;p46">
                <a:extLst>
                  <a:ext uri="{FF2B5EF4-FFF2-40B4-BE49-F238E27FC236}">
                    <a16:creationId xmlns:a16="http://schemas.microsoft.com/office/drawing/2014/main" id="{850D5556-E9F9-E372-B169-674721644189}"/>
                  </a:ext>
                </a:extLst>
              </p:cNvPr>
              <p:cNvGrpSpPr/>
              <p:nvPr/>
            </p:nvGrpSpPr>
            <p:grpSpPr>
              <a:xfrm>
                <a:off x="1723677" y="2036424"/>
                <a:ext cx="276826" cy="273367"/>
                <a:chOff x="1723677" y="2036424"/>
                <a:chExt cx="276826" cy="273367"/>
              </a:xfrm>
            </p:grpSpPr>
            <p:sp>
              <p:nvSpPr>
                <p:cNvPr id="286" name="Google Shape;4586;p46">
                  <a:extLst>
                    <a:ext uri="{FF2B5EF4-FFF2-40B4-BE49-F238E27FC236}">
                      <a16:creationId xmlns:a16="http://schemas.microsoft.com/office/drawing/2014/main" id="{0CC1325B-53F1-925E-A219-791C88519DF8}"/>
                    </a:ext>
                  </a:extLst>
                </p:cNvPr>
                <p:cNvSpPr/>
                <p:nvPr/>
              </p:nvSpPr>
              <p:spPr>
                <a:xfrm>
                  <a:off x="1939404" y="2252172"/>
                  <a:ext cx="2750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1" extrusionOk="0">
                      <a:moveTo>
                        <a:pt x="654" y="0"/>
                      </a:moveTo>
                      <a:cubicBezTo>
                        <a:pt x="215" y="0"/>
                        <a:pt x="1" y="515"/>
                        <a:pt x="303" y="829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29"/>
                      </a:cubicBezTo>
                      <a:cubicBezTo>
                        <a:pt x="1295" y="515"/>
                        <a:pt x="1082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7" name="Google Shape;4587;p46">
                  <a:extLst>
                    <a:ext uri="{FF2B5EF4-FFF2-40B4-BE49-F238E27FC236}">
                      <a16:creationId xmlns:a16="http://schemas.microsoft.com/office/drawing/2014/main" id="{DCB887CB-4F0A-BC97-5DF9-2B5B50C89BFA}"/>
                    </a:ext>
                  </a:extLst>
                </p:cNvPr>
                <p:cNvSpPr/>
                <p:nvPr/>
              </p:nvSpPr>
              <p:spPr>
                <a:xfrm>
                  <a:off x="1760732" y="2073479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54" y="1"/>
                      </a:moveTo>
                      <a:cubicBezTo>
                        <a:pt x="214" y="1"/>
                        <a:pt x="1" y="529"/>
                        <a:pt x="315" y="830"/>
                      </a:cubicBezTo>
                      <a:cubicBezTo>
                        <a:pt x="409" y="924"/>
                        <a:pt x="532" y="972"/>
                        <a:pt x="654" y="972"/>
                      </a:cubicBezTo>
                      <a:cubicBezTo>
                        <a:pt x="777" y="972"/>
                        <a:pt x="899" y="924"/>
                        <a:pt x="993" y="830"/>
                      </a:cubicBezTo>
                      <a:cubicBezTo>
                        <a:pt x="1295" y="529"/>
                        <a:pt x="1081" y="1"/>
                        <a:pt x="65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" name="Google Shape;4588;p46">
                  <a:extLst>
                    <a:ext uri="{FF2B5EF4-FFF2-40B4-BE49-F238E27FC236}">
                      <a16:creationId xmlns:a16="http://schemas.microsoft.com/office/drawing/2014/main" id="{BCC8F3E5-7A7F-7FD3-9F0F-8954D90490A0}"/>
                    </a:ext>
                  </a:extLst>
                </p:cNvPr>
                <p:cNvSpPr/>
                <p:nvPr/>
              </p:nvSpPr>
              <p:spPr>
                <a:xfrm>
                  <a:off x="1976480" y="2162762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38" y="1"/>
                      </a:moveTo>
                      <a:cubicBezTo>
                        <a:pt x="520" y="1"/>
                        <a:pt x="399" y="45"/>
                        <a:pt x="302" y="142"/>
                      </a:cubicBezTo>
                      <a:cubicBezTo>
                        <a:pt x="1" y="456"/>
                        <a:pt x="214" y="971"/>
                        <a:pt x="641" y="971"/>
                      </a:cubicBezTo>
                      <a:cubicBezTo>
                        <a:pt x="918" y="971"/>
                        <a:pt x="1132" y="757"/>
                        <a:pt x="1132" y="493"/>
                      </a:cubicBezTo>
                      <a:cubicBezTo>
                        <a:pt x="1132" y="195"/>
                        <a:pt x="889" y="1"/>
                        <a:pt x="63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4589;p46">
                  <a:extLst>
                    <a:ext uri="{FF2B5EF4-FFF2-40B4-BE49-F238E27FC236}">
                      <a16:creationId xmlns:a16="http://schemas.microsoft.com/office/drawing/2014/main" id="{21F08031-3548-D43B-59E6-A974124903CA}"/>
                    </a:ext>
                  </a:extLst>
                </p:cNvPr>
                <p:cNvSpPr/>
                <p:nvPr/>
              </p:nvSpPr>
              <p:spPr>
                <a:xfrm>
                  <a:off x="1723677" y="2162762"/>
                  <a:ext cx="24279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71" extrusionOk="0">
                      <a:moveTo>
                        <a:pt x="650" y="1"/>
                      </a:moveTo>
                      <a:cubicBezTo>
                        <a:pt x="532" y="1"/>
                        <a:pt x="411" y="45"/>
                        <a:pt x="314" y="142"/>
                      </a:cubicBezTo>
                      <a:cubicBezTo>
                        <a:pt x="0" y="456"/>
                        <a:pt x="226" y="971"/>
                        <a:pt x="654" y="971"/>
                      </a:cubicBezTo>
                      <a:cubicBezTo>
                        <a:pt x="917" y="971"/>
                        <a:pt x="1144" y="757"/>
                        <a:pt x="1144" y="493"/>
                      </a:cubicBezTo>
                      <a:cubicBezTo>
                        <a:pt x="1144" y="195"/>
                        <a:pt x="901" y="1"/>
                        <a:pt x="65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" name="Google Shape;4590;p46">
                  <a:extLst>
                    <a:ext uri="{FF2B5EF4-FFF2-40B4-BE49-F238E27FC236}">
                      <a16:creationId xmlns:a16="http://schemas.microsoft.com/office/drawing/2014/main" id="{8E051328-CDF5-56F4-7E35-C203E36FC3DB}"/>
                    </a:ext>
                  </a:extLst>
                </p:cNvPr>
                <p:cNvSpPr/>
                <p:nvPr/>
              </p:nvSpPr>
              <p:spPr>
                <a:xfrm>
                  <a:off x="1942884" y="2073436"/>
                  <a:ext cx="21626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4" extrusionOk="0">
                      <a:moveTo>
                        <a:pt x="488" y="0"/>
                      </a:moveTo>
                      <a:cubicBezTo>
                        <a:pt x="237" y="0"/>
                        <a:pt x="0" y="195"/>
                        <a:pt x="0" y="493"/>
                      </a:cubicBezTo>
                      <a:cubicBezTo>
                        <a:pt x="0" y="782"/>
                        <a:pt x="236" y="973"/>
                        <a:pt x="486" y="973"/>
                      </a:cubicBezTo>
                      <a:cubicBezTo>
                        <a:pt x="606" y="973"/>
                        <a:pt x="728" y="930"/>
                        <a:pt x="830" y="832"/>
                      </a:cubicBezTo>
                      <a:cubicBezTo>
                        <a:pt x="1018" y="644"/>
                        <a:pt x="1018" y="330"/>
                        <a:pt x="830" y="141"/>
                      </a:cubicBezTo>
                      <a:cubicBezTo>
                        <a:pt x="729" y="44"/>
                        <a:pt x="607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4591;p46">
                  <a:extLst>
                    <a:ext uri="{FF2B5EF4-FFF2-40B4-BE49-F238E27FC236}">
                      <a16:creationId xmlns:a16="http://schemas.microsoft.com/office/drawing/2014/main" id="{9D4A4F15-8B2D-FD23-6D9A-C474C6A58C83}"/>
                    </a:ext>
                  </a:extLst>
                </p:cNvPr>
                <p:cNvSpPr/>
                <p:nvPr/>
              </p:nvSpPr>
              <p:spPr>
                <a:xfrm>
                  <a:off x="1764212" y="2252109"/>
                  <a:ext cx="21605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" h="974" extrusionOk="0">
                      <a:moveTo>
                        <a:pt x="492" y="0"/>
                      </a:moveTo>
                      <a:cubicBezTo>
                        <a:pt x="242" y="0"/>
                        <a:pt x="0" y="191"/>
                        <a:pt x="0" y="481"/>
                      </a:cubicBezTo>
                      <a:cubicBezTo>
                        <a:pt x="0" y="779"/>
                        <a:pt x="243" y="973"/>
                        <a:pt x="493" y="973"/>
                      </a:cubicBezTo>
                      <a:cubicBezTo>
                        <a:pt x="612" y="973"/>
                        <a:pt x="732" y="929"/>
                        <a:pt x="829" y="832"/>
                      </a:cubicBezTo>
                      <a:cubicBezTo>
                        <a:pt x="1018" y="644"/>
                        <a:pt x="1018" y="330"/>
                        <a:pt x="829" y="141"/>
                      </a:cubicBezTo>
                      <a:cubicBezTo>
                        <a:pt x="732" y="44"/>
                        <a:pt x="611" y="0"/>
                        <a:pt x="49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2" name="Google Shape;4592;p46">
                  <a:extLst>
                    <a:ext uri="{FF2B5EF4-FFF2-40B4-BE49-F238E27FC236}">
                      <a16:creationId xmlns:a16="http://schemas.microsoft.com/office/drawing/2014/main" id="{BC122640-59A0-69F2-CD27-9FD6AE50E6A4}"/>
                    </a:ext>
                  </a:extLst>
                </p:cNvPr>
                <p:cNvSpPr/>
                <p:nvPr/>
              </p:nvSpPr>
              <p:spPr>
                <a:xfrm>
                  <a:off x="1850079" y="2036424"/>
                  <a:ext cx="24024" cy="20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7" extrusionOk="0">
                      <a:moveTo>
                        <a:pt x="654" y="0"/>
                      </a:moveTo>
                      <a:cubicBezTo>
                        <a:pt x="214" y="0"/>
                        <a:pt x="0" y="528"/>
                        <a:pt x="302" y="830"/>
                      </a:cubicBezTo>
                      <a:cubicBezTo>
                        <a:pt x="404" y="931"/>
                        <a:pt x="526" y="976"/>
                        <a:pt x="646" y="976"/>
                      </a:cubicBezTo>
                      <a:cubicBezTo>
                        <a:pt x="896" y="976"/>
                        <a:pt x="1131" y="779"/>
                        <a:pt x="1131" y="490"/>
                      </a:cubicBezTo>
                      <a:cubicBezTo>
                        <a:pt x="1131" y="226"/>
                        <a:pt x="918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" name="Google Shape;4593;p46">
                  <a:extLst>
                    <a:ext uri="{FF2B5EF4-FFF2-40B4-BE49-F238E27FC236}">
                      <a16:creationId xmlns:a16="http://schemas.microsoft.com/office/drawing/2014/main" id="{7800C317-98CD-797B-E0AD-57D6209FCADE}"/>
                    </a:ext>
                  </a:extLst>
                </p:cNvPr>
                <p:cNvSpPr/>
                <p:nvPr/>
              </p:nvSpPr>
              <p:spPr>
                <a:xfrm>
                  <a:off x="1853538" y="2289227"/>
                  <a:ext cx="20565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91" y="1"/>
                      </a:moveTo>
                      <a:cubicBezTo>
                        <a:pt x="214" y="1"/>
                        <a:pt x="1" y="214"/>
                        <a:pt x="1" y="478"/>
                      </a:cubicBezTo>
                      <a:cubicBezTo>
                        <a:pt x="1" y="742"/>
                        <a:pt x="214" y="968"/>
                        <a:pt x="491" y="968"/>
                      </a:cubicBezTo>
                      <a:cubicBezTo>
                        <a:pt x="755" y="968"/>
                        <a:pt x="968" y="742"/>
                        <a:pt x="968" y="478"/>
                      </a:cubicBezTo>
                      <a:cubicBezTo>
                        <a:pt x="968" y="214"/>
                        <a:pt x="755" y="1"/>
                        <a:pt x="49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55" name="Google Shape;4552;p46">
            <a:extLst>
              <a:ext uri="{FF2B5EF4-FFF2-40B4-BE49-F238E27FC236}">
                <a16:creationId xmlns:a16="http://schemas.microsoft.com/office/drawing/2014/main" id="{B14F3A6B-26B6-4BA1-4488-D036E3A4191D}"/>
              </a:ext>
            </a:extLst>
          </p:cNvPr>
          <p:cNvGrpSpPr/>
          <p:nvPr/>
        </p:nvGrpSpPr>
        <p:grpSpPr>
          <a:xfrm>
            <a:off x="125633" y="90746"/>
            <a:ext cx="738373" cy="3256158"/>
            <a:chOff x="987688" y="1540092"/>
            <a:chExt cx="484917" cy="2465160"/>
          </a:xfrm>
        </p:grpSpPr>
        <p:sp>
          <p:nvSpPr>
            <p:cNvPr id="356" name="Google Shape;4553;p46">
              <a:extLst>
                <a:ext uri="{FF2B5EF4-FFF2-40B4-BE49-F238E27FC236}">
                  <a16:creationId xmlns:a16="http://schemas.microsoft.com/office/drawing/2014/main" id="{82765E9A-9172-1D30-9122-74AF1B0C6F52}"/>
                </a:ext>
              </a:extLst>
            </p:cNvPr>
            <p:cNvSpPr/>
            <p:nvPr/>
          </p:nvSpPr>
          <p:spPr>
            <a:xfrm rot="5400000">
              <a:off x="591074" y="2530213"/>
              <a:ext cx="1278145" cy="484917"/>
            </a:xfrm>
            <a:custGeom>
              <a:avLst/>
              <a:gdLst/>
              <a:ahLst/>
              <a:cxnLst/>
              <a:rect l="l" t="t" r="r" b="b"/>
              <a:pathLst>
                <a:path w="67582" h="25640" extrusionOk="0">
                  <a:moveTo>
                    <a:pt x="58414" y="1314"/>
                  </a:moveTo>
                  <a:cubicBezTo>
                    <a:pt x="59036" y="1314"/>
                    <a:pt x="59659" y="1357"/>
                    <a:pt x="60276" y="1439"/>
                  </a:cubicBezTo>
                  <a:cubicBezTo>
                    <a:pt x="61959" y="1707"/>
                    <a:pt x="63527" y="2510"/>
                    <a:pt x="64751" y="3696"/>
                  </a:cubicBezTo>
                  <a:cubicBezTo>
                    <a:pt x="65363" y="4270"/>
                    <a:pt x="65860" y="4958"/>
                    <a:pt x="66204" y="5723"/>
                  </a:cubicBezTo>
                  <a:cubicBezTo>
                    <a:pt x="66549" y="6488"/>
                    <a:pt x="66702" y="7329"/>
                    <a:pt x="66663" y="8171"/>
                  </a:cubicBezTo>
                  <a:cubicBezTo>
                    <a:pt x="66625" y="8974"/>
                    <a:pt x="66396" y="9815"/>
                    <a:pt x="66013" y="10542"/>
                  </a:cubicBezTo>
                  <a:cubicBezTo>
                    <a:pt x="65631" y="11307"/>
                    <a:pt x="65134" y="11995"/>
                    <a:pt x="64483" y="12569"/>
                  </a:cubicBezTo>
                  <a:cubicBezTo>
                    <a:pt x="63871" y="13181"/>
                    <a:pt x="63183" y="13678"/>
                    <a:pt x="62418" y="14061"/>
                  </a:cubicBezTo>
                  <a:cubicBezTo>
                    <a:pt x="62150" y="14175"/>
                    <a:pt x="61844" y="14290"/>
                    <a:pt x="61577" y="14405"/>
                  </a:cubicBezTo>
                  <a:cubicBezTo>
                    <a:pt x="61500" y="14175"/>
                    <a:pt x="61424" y="13984"/>
                    <a:pt x="61347" y="13793"/>
                  </a:cubicBezTo>
                  <a:cubicBezTo>
                    <a:pt x="61156" y="13334"/>
                    <a:pt x="60926" y="12913"/>
                    <a:pt x="60621" y="12531"/>
                  </a:cubicBezTo>
                  <a:cubicBezTo>
                    <a:pt x="60047" y="11766"/>
                    <a:pt x="59397" y="11077"/>
                    <a:pt x="58632" y="10504"/>
                  </a:cubicBezTo>
                  <a:cubicBezTo>
                    <a:pt x="57239" y="9485"/>
                    <a:pt x="55544" y="8948"/>
                    <a:pt x="53843" y="8948"/>
                  </a:cubicBezTo>
                  <a:cubicBezTo>
                    <a:pt x="53629" y="8948"/>
                    <a:pt x="53415" y="8957"/>
                    <a:pt x="53201" y="8974"/>
                  </a:cubicBezTo>
                  <a:cubicBezTo>
                    <a:pt x="51327" y="9127"/>
                    <a:pt x="49491" y="9586"/>
                    <a:pt x="47808" y="10427"/>
                  </a:cubicBezTo>
                  <a:cubicBezTo>
                    <a:pt x="46967" y="10771"/>
                    <a:pt x="46164" y="11230"/>
                    <a:pt x="45399" y="11689"/>
                  </a:cubicBezTo>
                  <a:lnTo>
                    <a:pt x="43257" y="12875"/>
                  </a:lnTo>
                  <a:cubicBezTo>
                    <a:pt x="41957" y="12339"/>
                    <a:pt x="40694" y="11766"/>
                    <a:pt x="39432" y="11154"/>
                  </a:cubicBezTo>
                  <a:cubicBezTo>
                    <a:pt x="39012" y="10924"/>
                    <a:pt x="38591" y="10733"/>
                    <a:pt x="38170" y="10504"/>
                  </a:cubicBezTo>
                  <a:cubicBezTo>
                    <a:pt x="39050" y="9930"/>
                    <a:pt x="39929" y="9356"/>
                    <a:pt x="40847" y="8783"/>
                  </a:cubicBezTo>
                  <a:cubicBezTo>
                    <a:pt x="43831" y="6832"/>
                    <a:pt x="46967" y="5073"/>
                    <a:pt x="50179" y="3581"/>
                  </a:cubicBezTo>
                  <a:cubicBezTo>
                    <a:pt x="51747" y="2816"/>
                    <a:pt x="53430" y="2204"/>
                    <a:pt x="55113" y="1745"/>
                  </a:cubicBezTo>
                  <a:cubicBezTo>
                    <a:pt x="56192" y="1451"/>
                    <a:pt x="57302" y="1314"/>
                    <a:pt x="58414" y="1314"/>
                  </a:cubicBezTo>
                  <a:close/>
                  <a:moveTo>
                    <a:pt x="53745" y="10027"/>
                  </a:moveTo>
                  <a:cubicBezTo>
                    <a:pt x="55256" y="10027"/>
                    <a:pt x="56743" y="10489"/>
                    <a:pt x="57982" y="11383"/>
                  </a:cubicBezTo>
                  <a:cubicBezTo>
                    <a:pt x="58632" y="11880"/>
                    <a:pt x="59244" y="12492"/>
                    <a:pt x="59703" y="13181"/>
                  </a:cubicBezTo>
                  <a:cubicBezTo>
                    <a:pt x="59970" y="13487"/>
                    <a:pt x="60162" y="13831"/>
                    <a:pt x="60353" y="14213"/>
                  </a:cubicBezTo>
                  <a:cubicBezTo>
                    <a:pt x="60391" y="14366"/>
                    <a:pt x="60429" y="14519"/>
                    <a:pt x="60506" y="14711"/>
                  </a:cubicBezTo>
                  <a:cubicBezTo>
                    <a:pt x="60315" y="14749"/>
                    <a:pt x="60123" y="14787"/>
                    <a:pt x="59970" y="14825"/>
                  </a:cubicBezTo>
                  <a:cubicBezTo>
                    <a:pt x="58211" y="15131"/>
                    <a:pt x="56452" y="15323"/>
                    <a:pt x="54654" y="15361"/>
                  </a:cubicBezTo>
                  <a:cubicBezTo>
                    <a:pt x="53774" y="15361"/>
                    <a:pt x="52895" y="15361"/>
                    <a:pt x="52015" y="15284"/>
                  </a:cubicBezTo>
                  <a:cubicBezTo>
                    <a:pt x="51594" y="15246"/>
                    <a:pt x="51136" y="15208"/>
                    <a:pt x="50715" y="15131"/>
                  </a:cubicBezTo>
                  <a:cubicBezTo>
                    <a:pt x="50294" y="15055"/>
                    <a:pt x="49835" y="14940"/>
                    <a:pt x="49414" y="14864"/>
                  </a:cubicBezTo>
                  <a:cubicBezTo>
                    <a:pt x="47770" y="14481"/>
                    <a:pt x="46125" y="13984"/>
                    <a:pt x="44557" y="13372"/>
                  </a:cubicBezTo>
                  <a:lnTo>
                    <a:pt x="45934" y="12607"/>
                  </a:lnTo>
                  <a:cubicBezTo>
                    <a:pt x="46699" y="12148"/>
                    <a:pt x="47464" y="11727"/>
                    <a:pt x="48267" y="11383"/>
                  </a:cubicBezTo>
                  <a:cubicBezTo>
                    <a:pt x="49835" y="10618"/>
                    <a:pt x="51518" y="10198"/>
                    <a:pt x="53239" y="10045"/>
                  </a:cubicBezTo>
                  <a:cubicBezTo>
                    <a:pt x="53408" y="10033"/>
                    <a:pt x="53577" y="10027"/>
                    <a:pt x="53745" y="10027"/>
                  </a:cubicBezTo>
                  <a:close/>
                  <a:moveTo>
                    <a:pt x="37596" y="10886"/>
                  </a:moveTo>
                  <a:cubicBezTo>
                    <a:pt x="38132" y="11154"/>
                    <a:pt x="38629" y="11422"/>
                    <a:pt x="39165" y="11689"/>
                  </a:cubicBezTo>
                  <a:cubicBezTo>
                    <a:pt x="40274" y="12225"/>
                    <a:pt x="41383" y="12760"/>
                    <a:pt x="42568" y="13257"/>
                  </a:cubicBezTo>
                  <a:cubicBezTo>
                    <a:pt x="41153" y="14022"/>
                    <a:pt x="39738" y="14825"/>
                    <a:pt x="38361" y="15667"/>
                  </a:cubicBezTo>
                  <a:cubicBezTo>
                    <a:pt x="37979" y="15858"/>
                    <a:pt x="37596" y="16088"/>
                    <a:pt x="37214" y="16317"/>
                  </a:cubicBezTo>
                  <a:cubicBezTo>
                    <a:pt x="35914" y="15476"/>
                    <a:pt x="34613" y="14596"/>
                    <a:pt x="33313" y="13678"/>
                  </a:cubicBezTo>
                  <a:cubicBezTo>
                    <a:pt x="34766" y="12760"/>
                    <a:pt x="36181" y="11804"/>
                    <a:pt x="37596" y="10886"/>
                  </a:cubicBezTo>
                  <a:close/>
                  <a:moveTo>
                    <a:pt x="15295" y="6563"/>
                  </a:moveTo>
                  <a:cubicBezTo>
                    <a:pt x="15599" y="6563"/>
                    <a:pt x="15905" y="6575"/>
                    <a:pt x="16217" y="6603"/>
                  </a:cubicBezTo>
                  <a:cubicBezTo>
                    <a:pt x="16408" y="6603"/>
                    <a:pt x="16600" y="6641"/>
                    <a:pt x="16791" y="6679"/>
                  </a:cubicBezTo>
                  <a:lnTo>
                    <a:pt x="17441" y="6832"/>
                  </a:lnTo>
                  <a:lnTo>
                    <a:pt x="18703" y="7176"/>
                  </a:lnTo>
                  <a:cubicBezTo>
                    <a:pt x="19124" y="7291"/>
                    <a:pt x="19544" y="7444"/>
                    <a:pt x="19965" y="7559"/>
                  </a:cubicBezTo>
                  <a:cubicBezTo>
                    <a:pt x="20386" y="7712"/>
                    <a:pt x="20807" y="7826"/>
                    <a:pt x="21189" y="8018"/>
                  </a:cubicBezTo>
                  <a:cubicBezTo>
                    <a:pt x="21992" y="8362"/>
                    <a:pt x="22834" y="8668"/>
                    <a:pt x="23599" y="9089"/>
                  </a:cubicBezTo>
                  <a:cubicBezTo>
                    <a:pt x="24363" y="9509"/>
                    <a:pt x="25167" y="9892"/>
                    <a:pt x="25931" y="10312"/>
                  </a:cubicBezTo>
                  <a:cubicBezTo>
                    <a:pt x="27461" y="11192"/>
                    <a:pt x="28953" y="12186"/>
                    <a:pt x="30445" y="13181"/>
                  </a:cubicBezTo>
                  <a:lnTo>
                    <a:pt x="31209" y="13716"/>
                  </a:lnTo>
                  <a:cubicBezTo>
                    <a:pt x="29718" y="14672"/>
                    <a:pt x="28226" y="15629"/>
                    <a:pt x="26696" y="16546"/>
                  </a:cubicBezTo>
                  <a:lnTo>
                    <a:pt x="25855" y="15935"/>
                  </a:lnTo>
                  <a:cubicBezTo>
                    <a:pt x="24402" y="14864"/>
                    <a:pt x="22834" y="13908"/>
                    <a:pt x="21227" y="13104"/>
                  </a:cubicBezTo>
                  <a:lnTo>
                    <a:pt x="20615" y="12837"/>
                  </a:lnTo>
                  <a:lnTo>
                    <a:pt x="19965" y="12607"/>
                  </a:lnTo>
                  <a:cubicBezTo>
                    <a:pt x="19506" y="12454"/>
                    <a:pt x="19047" y="12339"/>
                    <a:pt x="18588" y="12263"/>
                  </a:cubicBezTo>
                  <a:cubicBezTo>
                    <a:pt x="17916" y="12151"/>
                    <a:pt x="17244" y="12080"/>
                    <a:pt x="16572" y="12080"/>
                  </a:cubicBezTo>
                  <a:cubicBezTo>
                    <a:pt x="16326" y="12080"/>
                    <a:pt x="16081" y="12089"/>
                    <a:pt x="15835" y="12110"/>
                  </a:cubicBezTo>
                  <a:cubicBezTo>
                    <a:pt x="14878" y="12148"/>
                    <a:pt x="13961" y="12339"/>
                    <a:pt x="13081" y="12684"/>
                  </a:cubicBezTo>
                  <a:cubicBezTo>
                    <a:pt x="12890" y="12760"/>
                    <a:pt x="12660" y="12875"/>
                    <a:pt x="12431" y="12990"/>
                  </a:cubicBezTo>
                  <a:lnTo>
                    <a:pt x="12125" y="13181"/>
                  </a:lnTo>
                  <a:lnTo>
                    <a:pt x="11857" y="13410"/>
                  </a:lnTo>
                  <a:cubicBezTo>
                    <a:pt x="11666" y="13563"/>
                    <a:pt x="11475" y="13716"/>
                    <a:pt x="11322" y="13908"/>
                  </a:cubicBezTo>
                  <a:cubicBezTo>
                    <a:pt x="11169" y="14099"/>
                    <a:pt x="11016" y="14290"/>
                    <a:pt x="10901" y="14481"/>
                  </a:cubicBezTo>
                  <a:cubicBezTo>
                    <a:pt x="10327" y="15284"/>
                    <a:pt x="9983" y="16164"/>
                    <a:pt x="9830" y="17120"/>
                  </a:cubicBezTo>
                  <a:cubicBezTo>
                    <a:pt x="9792" y="17617"/>
                    <a:pt x="9792" y="18076"/>
                    <a:pt x="9868" y="18574"/>
                  </a:cubicBezTo>
                  <a:cubicBezTo>
                    <a:pt x="9945" y="18994"/>
                    <a:pt x="10059" y="19415"/>
                    <a:pt x="10251" y="19797"/>
                  </a:cubicBezTo>
                  <a:cubicBezTo>
                    <a:pt x="9295" y="19300"/>
                    <a:pt x="8377" y="18727"/>
                    <a:pt x="7573" y="18038"/>
                  </a:cubicBezTo>
                  <a:cubicBezTo>
                    <a:pt x="6273" y="16929"/>
                    <a:pt x="5164" y="15514"/>
                    <a:pt x="5011" y="13946"/>
                  </a:cubicBezTo>
                  <a:cubicBezTo>
                    <a:pt x="4858" y="12339"/>
                    <a:pt x="5585" y="10810"/>
                    <a:pt x="6732" y="9547"/>
                  </a:cubicBezTo>
                  <a:lnTo>
                    <a:pt x="6732" y="9509"/>
                  </a:lnTo>
                  <a:cubicBezTo>
                    <a:pt x="6809" y="9433"/>
                    <a:pt x="6885" y="9356"/>
                    <a:pt x="6923" y="9280"/>
                  </a:cubicBezTo>
                  <a:lnTo>
                    <a:pt x="7153" y="9089"/>
                  </a:lnTo>
                  <a:cubicBezTo>
                    <a:pt x="7306" y="8936"/>
                    <a:pt x="7459" y="8821"/>
                    <a:pt x="7612" y="8706"/>
                  </a:cubicBezTo>
                  <a:cubicBezTo>
                    <a:pt x="7803" y="8591"/>
                    <a:pt x="7956" y="8477"/>
                    <a:pt x="8147" y="8362"/>
                  </a:cubicBezTo>
                  <a:cubicBezTo>
                    <a:pt x="8338" y="8285"/>
                    <a:pt x="8530" y="8171"/>
                    <a:pt x="8721" y="8094"/>
                  </a:cubicBezTo>
                  <a:cubicBezTo>
                    <a:pt x="9486" y="7712"/>
                    <a:pt x="10251" y="7406"/>
                    <a:pt x="11092" y="7176"/>
                  </a:cubicBezTo>
                  <a:cubicBezTo>
                    <a:pt x="11934" y="6985"/>
                    <a:pt x="12775" y="6794"/>
                    <a:pt x="13655" y="6679"/>
                  </a:cubicBezTo>
                  <a:cubicBezTo>
                    <a:pt x="14198" y="6605"/>
                    <a:pt x="14741" y="6563"/>
                    <a:pt x="15295" y="6563"/>
                  </a:cubicBezTo>
                  <a:close/>
                  <a:moveTo>
                    <a:pt x="32242" y="14405"/>
                  </a:moveTo>
                  <a:cubicBezTo>
                    <a:pt x="33504" y="15284"/>
                    <a:pt x="34766" y="16164"/>
                    <a:pt x="36067" y="17005"/>
                  </a:cubicBezTo>
                  <a:cubicBezTo>
                    <a:pt x="34460" y="17962"/>
                    <a:pt x="32892" y="18956"/>
                    <a:pt x="31324" y="19950"/>
                  </a:cubicBezTo>
                  <a:cubicBezTo>
                    <a:pt x="30100" y="19071"/>
                    <a:pt x="28915" y="18153"/>
                    <a:pt x="27691" y="17235"/>
                  </a:cubicBezTo>
                  <a:cubicBezTo>
                    <a:pt x="29068" y="16394"/>
                    <a:pt x="30445" y="15514"/>
                    <a:pt x="31821" y="14634"/>
                  </a:cubicBezTo>
                  <a:lnTo>
                    <a:pt x="32242" y="14405"/>
                  </a:lnTo>
                  <a:close/>
                  <a:moveTo>
                    <a:pt x="16495" y="12746"/>
                  </a:moveTo>
                  <a:cubicBezTo>
                    <a:pt x="17166" y="12746"/>
                    <a:pt x="17831" y="12796"/>
                    <a:pt x="18474" y="12913"/>
                  </a:cubicBezTo>
                  <a:cubicBezTo>
                    <a:pt x="18894" y="12951"/>
                    <a:pt x="19315" y="13066"/>
                    <a:pt x="19736" y="13181"/>
                  </a:cubicBezTo>
                  <a:lnTo>
                    <a:pt x="20348" y="13410"/>
                  </a:lnTo>
                  <a:cubicBezTo>
                    <a:pt x="20539" y="13525"/>
                    <a:pt x="20768" y="13602"/>
                    <a:pt x="20960" y="13678"/>
                  </a:cubicBezTo>
                  <a:cubicBezTo>
                    <a:pt x="22528" y="14481"/>
                    <a:pt x="24057" y="15399"/>
                    <a:pt x="25511" y="16432"/>
                  </a:cubicBezTo>
                  <a:lnTo>
                    <a:pt x="26161" y="16852"/>
                  </a:lnTo>
                  <a:cubicBezTo>
                    <a:pt x="24784" y="17656"/>
                    <a:pt x="23407" y="18421"/>
                    <a:pt x="22030" y="19109"/>
                  </a:cubicBezTo>
                  <a:cubicBezTo>
                    <a:pt x="20462" y="19912"/>
                    <a:pt x="18818" y="20486"/>
                    <a:pt x="17097" y="20830"/>
                  </a:cubicBezTo>
                  <a:cubicBezTo>
                    <a:pt x="16508" y="20924"/>
                    <a:pt x="15909" y="20971"/>
                    <a:pt x="15310" y="20971"/>
                  </a:cubicBezTo>
                  <a:cubicBezTo>
                    <a:pt x="14196" y="20971"/>
                    <a:pt x="13079" y="20809"/>
                    <a:pt x="12010" y="20486"/>
                  </a:cubicBezTo>
                  <a:cubicBezTo>
                    <a:pt x="11819" y="20448"/>
                    <a:pt x="11628" y="20371"/>
                    <a:pt x="11436" y="20295"/>
                  </a:cubicBezTo>
                  <a:cubicBezTo>
                    <a:pt x="11283" y="20065"/>
                    <a:pt x="11130" y="19836"/>
                    <a:pt x="11016" y="19606"/>
                  </a:cubicBezTo>
                  <a:cubicBezTo>
                    <a:pt x="10863" y="19224"/>
                    <a:pt x="10710" y="18841"/>
                    <a:pt x="10633" y="18421"/>
                  </a:cubicBezTo>
                  <a:cubicBezTo>
                    <a:pt x="10557" y="18038"/>
                    <a:pt x="10557" y="17617"/>
                    <a:pt x="10595" y="17235"/>
                  </a:cubicBezTo>
                  <a:lnTo>
                    <a:pt x="10595" y="17197"/>
                  </a:lnTo>
                  <a:cubicBezTo>
                    <a:pt x="10710" y="16355"/>
                    <a:pt x="11016" y="15590"/>
                    <a:pt x="11513" y="14902"/>
                  </a:cubicBezTo>
                  <a:cubicBezTo>
                    <a:pt x="12392" y="13410"/>
                    <a:pt x="14152" y="12875"/>
                    <a:pt x="15873" y="12760"/>
                  </a:cubicBezTo>
                  <a:cubicBezTo>
                    <a:pt x="16080" y="12751"/>
                    <a:pt x="16288" y="12746"/>
                    <a:pt x="16495" y="12746"/>
                  </a:cubicBezTo>
                  <a:close/>
                  <a:moveTo>
                    <a:pt x="45835" y="16888"/>
                  </a:moveTo>
                  <a:cubicBezTo>
                    <a:pt x="45880" y="16888"/>
                    <a:pt x="45926" y="16889"/>
                    <a:pt x="45972" y="16891"/>
                  </a:cubicBezTo>
                  <a:cubicBezTo>
                    <a:pt x="46852" y="16891"/>
                    <a:pt x="47693" y="17235"/>
                    <a:pt x="48344" y="17847"/>
                  </a:cubicBezTo>
                  <a:cubicBezTo>
                    <a:pt x="49032" y="18344"/>
                    <a:pt x="49529" y="19109"/>
                    <a:pt x="49682" y="19989"/>
                  </a:cubicBezTo>
                  <a:cubicBezTo>
                    <a:pt x="49759" y="20677"/>
                    <a:pt x="49644" y="21365"/>
                    <a:pt x="49300" y="21977"/>
                  </a:cubicBezTo>
                  <a:cubicBezTo>
                    <a:pt x="48688" y="21824"/>
                    <a:pt x="48038" y="21595"/>
                    <a:pt x="47387" y="21327"/>
                  </a:cubicBezTo>
                  <a:lnTo>
                    <a:pt x="46125" y="20830"/>
                  </a:lnTo>
                  <a:lnTo>
                    <a:pt x="44863" y="20371"/>
                  </a:lnTo>
                  <a:lnTo>
                    <a:pt x="44251" y="20142"/>
                  </a:lnTo>
                  <a:lnTo>
                    <a:pt x="43678" y="19836"/>
                  </a:lnTo>
                  <a:lnTo>
                    <a:pt x="42645" y="19377"/>
                  </a:lnTo>
                  <a:cubicBezTo>
                    <a:pt x="42798" y="18803"/>
                    <a:pt x="43142" y="18268"/>
                    <a:pt x="43563" y="17847"/>
                  </a:cubicBezTo>
                  <a:cubicBezTo>
                    <a:pt x="44180" y="17229"/>
                    <a:pt x="44970" y="16888"/>
                    <a:pt x="45835" y="16888"/>
                  </a:cubicBezTo>
                  <a:close/>
                  <a:moveTo>
                    <a:pt x="43792" y="13793"/>
                  </a:moveTo>
                  <a:cubicBezTo>
                    <a:pt x="45552" y="14481"/>
                    <a:pt x="47387" y="15093"/>
                    <a:pt x="49223" y="15552"/>
                  </a:cubicBezTo>
                  <a:cubicBezTo>
                    <a:pt x="49682" y="15667"/>
                    <a:pt x="50103" y="15782"/>
                    <a:pt x="50562" y="15858"/>
                  </a:cubicBezTo>
                  <a:cubicBezTo>
                    <a:pt x="51021" y="15935"/>
                    <a:pt x="51480" y="15973"/>
                    <a:pt x="51939" y="16011"/>
                  </a:cubicBezTo>
                  <a:cubicBezTo>
                    <a:pt x="52611" y="16067"/>
                    <a:pt x="53283" y="16103"/>
                    <a:pt x="53940" y="16103"/>
                  </a:cubicBezTo>
                  <a:cubicBezTo>
                    <a:pt x="54180" y="16103"/>
                    <a:pt x="54418" y="16098"/>
                    <a:pt x="54654" y="16088"/>
                  </a:cubicBezTo>
                  <a:cubicBezTo>
                    <a:pt x="56490" y="16088"/>
                    <a:pt x="58288" y="15896"/>
                    <a:pt x="60085" y="15590"/>
                  </a:cubicBezTo>
                  <a:lnTo>
                    <a:pt x="60621" y="15476"/>
                  </a:lnTo>
                  <a:lnTo>
                    <a:pt x="60621" y="15476"/>
                  </a:lnTo>
                  <a:cubicBezTo>
                    <a:pt x="60773" y="17120"/>
                    <a:pt x="60238" y="18727"/>
                    <a:pt x="59167" y="19950"/>
                  </a:cubicBezTo>
                  <a:cubicBezTo>
                    <a:pt x="58020" y="21213"/>
                    <a:pt x="56528" y="22054"/>
                    <a:pt x="54845" y="22436"/>
                  </a:cubicBezTo>
                  <a:cubicBezTo>
                    <a:pt x="54042" y="22628"/>
                    <a:pt x="53201" y="22704"/>
                    <a:pt x="52359" y="22704"/>
                  </a:cubicBezTo>
                  <a:cubicBezTo>
                    <a:pt x="51518" y="22628"/>
                    <a:pt x="50677" y="22475"/>
                    <a:pt x="49835" y="22207"/>
                  </a:cubicBezTo>
                  <a:lnTo>
                    <a:pt x="49567" y="22092"/>
                  </a:lnTo>
                  <a:cubicBezTo>
                    <a:pt x="49873" y="21442"/>
                    <a:pt x="49988" y="20715"/>
                    <a:pt x="49912" y="20027"/>
                  </a:cubicBezTo>
                  <a:cubicBezTo>
                    <a:pt x="49835" y="19530"/>
                    <a:pt x="49682" y="19109"/>
                    <a:pt x="49414" y="18727"/>
                  </a:cubicBezTo>
                  <a:cubicBezTo>
                    <a:pt x="49108" y="18344"/>
                    <a:pt x="48803" y="18038"/>
                    <a:pt x="48458" y="17732"/>
                  </a:cubicBezTo>
                  <a:cubicBezTo>
                    <a:pt x="47732" y="17120"/>
                    <a:pt x="46852" y="16776"/>
                    <a:pt x="45934" y="16776"/>
                  </a:cubicBezTo>
                  <a:cubicBezTo>
                    <a:pt x="44366" y="16814"/>
                    <a:pt x="42989" y="17885"/>
                    <a:pt x="42607" y="19415"/>
                  </a:cubicBezTo>
                  <a:lnTo>
                    <a:pt x="42454" y="19338"/>
                  </a:lnTo>
                  <a:cubicBezTo>
                    <a:pt x="42071" y="19147"/>
                    <a:pt x="41651" y="18918"/>
                    <a:pt x="41268" y="18727"/>
                  </a:cubicBezTo>
                  <a:cubicBezTo>
                    <a:pt x="40886" y="18535"/>
                    <a:pt x="40503" y="18344"/>
                    <a:pt x="40121" y="18076"/>
                  </a:cubicBezTo>
                  <a:cubicBezTo>
                    <a:pt x="39471" y="17732"/>
                    <a:pt x="38820" y="17350"/>
                    <a:pt x="38208" y="16967"/>
                  </a:cubicBezTo>
                  <a:cubicBezTo>
                    <a:pt x="38400" y="16814"/>
                    <a:pt x="38629" y="16699"/>
                    <a:pt x="38859" y="16546"/>
                  </a:cubicBezTo>
                  <a:cubicBezTo>
                    <a:pt x="40427" y="15667"/>
                    <a:pt x="41995" y="14787"/>
                    <a:pt x="43563" y="13908"/>
                  </a:cubicBezTo>
                  <a:lnTo>
                    <a:pt x="43792" y="13793"/>
                  </a:lnTo>
                  <a:close/>
                  <a:moveTo>
                    <a:pt x="27155" y="17579"/>
                  </a:moveTo>
                  <a:cubicBezTo>
                    <a:pt x="28417" y="18459"/>
                    <a:pt x="29641" y="19338"/>
                    <a:pt x="30903" y="20256"/>
                  </a:cubicBezTo>
                  <a:lnTo>
                    <a:pt x="29182" y="21327"/>
                  </a:lnTo>
                  <a:cubicBezTo>
                    <a:pt x="27729" y="22283"/>
                    <a:pt x="26161" y="23125"/>
                    <a:pt x="24555" y="23890"/>
                  </a:cubicBezTo>
                  <a:cubicBezTo>
                    <a:pt x="23252" y="24462"/>
                    <a:pt x="21817" y="24770"/>
                    <a:pt x="20381" y="24770"/>
                  </a:cubicBezTo>
                  <a:cubicBezTo>
                    <a:pt x="20089" y="24770"/>
                    <a:pt x="19797" y="24757"/>
                    <a:pt x="19506" y="24731"/>
                  </a:cubicBezTo>
                  <a:cubicBezTo>
                    <a:pt x="19277" y="24731"/>
                    <a:pt x="19085" y="24693"/>
                    <a:pt x="18856" y="24655"/>
                  </a:cubicBezTo>
                  <a:cubicBezTo>
                    <a:pt x="18665" y="24616"/>
                    <a:pt x="18435" y="24616"/>
                    <a:pt x="18206" y="24578"/>
                  </a:cubicBezTo>
                  <a:cubicBezTo>
                    <a:pt x="17785" y="24502"/>
                    <a:pt x="17364" y="24387"/>
                    <a:pt x="16944" y="24272"/>
                  </a:cubicBezTo>
                  <a:cubicBezTo>
                    <a:pt x="16141" y="24004"/>
                    <a:pt x="15337" y="23660"/>
                    <a:pt x="14611" y="23201"/>
                  </a:cubicBezTo>
                  <a:cubicBezTo>
                    <a:pt x="13961" y="22819"/>
                    <a:pt x="13349" y="22398"/>
                    <a:pt x="12813" y="21901"/>
                  </a:cubicBezTo>
                  <a:lnTo>
                    <a:pt x="12813" y="21863"/>
                  </a:lnTo>
                  <a:cubicBezTo>
                    <a:pt x="13613" y="22052"/>
                    <a:pt x="14437" y="22137"/>
                    <a:pt x="15264" y="22137"/>
                  </a:cubicBezTo>
                  <a:cubicBezTo>
                    <a:pt x="15939" y="22137"/>
                    <a:pt x="16617" y="22081"/>
                    <a:pt x="17288" y="21977"/>
                  </a:cubicBezTo>
                  <a:cubicBezTo>
                    <a:pt x="19085" y="21595"/>
                    <a:pt x="20845" y="20983"/>
                    <a:pt x="22489" y="20142"/>
                  </a:cubicBezTo>
                  <a:cubicBezTo>
                    <a:pt x="24096" y="19338"/>
                    <a:pt x="25664" y="18459"/>
                    <a:pt x="27155" y="17579"/>
                  </a:cubicBezTo>
                  <a:close/>
                  <a:moveTo>
                    <a:pt x="37023" y="17617"/>
                  </a:moveTo>
                  <a:cubicBezTo>
                    <a:pt x="37864" y="18115"/>
                    <a:pt x="38667" y="18650"/>
                    <a:pt x="39509" y="19109"/>
                  </a:cubicBezTo>
                  <a:cubicBezTo>
                    <a:pt x="39929" y="19338"/>
                    <a:pt x="40312" y="19530"/>
                    <a:pt x="40733" y="19759"/>
                  </a:cubicBezTo>
                  <a:cubicBezTo>
                    <a:pt x="41115" y="19989"/>
                    <a:pt x="41536" y="20180"/>
                    <a:pt x="41918" y="20371"/>
                  </a:cubicBezTo>
                  <a:lnTo>
                    <a:pt x="42492" y="20639"/>
                  </a:lnTo>
                  <a:cubicBezTo>
                    <a:pt x="42645" y="21403"/>
                    <a:pt x="42989" y="22129"/>
                    <a:pt x="43523" y="22665"/>
                  </a:cubicBezTo>
                  <a:lnTo>
                    <a:pt x="43523" y="22665"/>
                  </a:lnTo>
                  <a:cubicBezTo>
                    <a:pt x="42989" y="22129"/>
                    <a:pt x="42645" y="21403"/>
                    <a:pt x="42568" y="20677"/>
                  </a:cubicBezTo>
                  <a:lnTo>
                    <a:pt x="42568" y="20677"/>
                  </a:lnTo>
                  <a:lnTo>
                    <a:pt x="43180" y="20945"/>
                  </a:lnTo>
                  <a:lnTo>
                    <a:pt x="43792" y="21213"/>
                  </a:lnTo>
                  <a:lnTo>
                    <a:pt x="44442" y="21480"/>
                  </a:lnTo>
                  <a:lnTo>
                    <a:pt x="45743" y="21939"/>
                  </a:lnTo>
                  <a:lnTo>
                    <a:pt x="46967" y="22398"/>
                  </a:lnTo>
                  <a:cubicBezTo>
                    <a:pt x="47502" y="22589"/>
                    <a:pt x="48076" y="22781"/>
                    <a:pt x="48611" y="22972"/>
                  </a:cubicBezTo>
                  <a:cubicBezTo>
                    <a:pt x="47579" y="24119"/>
                    <a:pt x="46049" y="24731"/>
                    <a:pt x="44557" y="25037"/>
                  </a:cubicBezTo>
                  <a:cubicBezTo>
                    <a:pt x="43995" y="25135"/>
                    <a:pt x="43429" y="25182"/>
                    <a:pt x="42866" y="25182"/>
                  </a:cubicBezTo>
                  <a:cubicBezTo>
                    <a:pt x="41665" y="25182"/>
                    <a:pt x="40475" y="24969"/>
                    <a:pt x="39356" y="24578"/>
                  </a:cubicBezTo>
                  <a:cubicBezTo>
                    <a:pt x="38514" y="24272"/>
                    <a:pt x="37673" y="23928"/>
                    <a:pt x="36908" y="23546"/>
                  </a:cubicBezTo>
                  <a:cubicBezTo>
                    <a:pt x="36105" y="23125"/>
                    <a:pt x="35340" y="22666"/>
                    <a:pt x="34613" y="22207"/>
                  </a:cubicBezTo>
                  <a:cubicBezTo>
                    <a:pt x="33810" y="21710"/>
                    <a:pt x="33007" y="21136"/>
                    <a:pt x="32204" y="20601"/>
                  </a:cubicBezTo>
                  <a:lnTo>
                    <a:pt x="32204" y="20562"/>
                  </a:lnTo>
                  <a:cubicBezTo>
                    <a:pt x="33810" y="19568"/>
                    <a:pt x="35416" y="18574"/>
                    <a:pt x="37023" y="17617"/>
                  </a:cubicBezTo>
                  <a:close/>
                  <a:moveTo>
                    <a:pt x="11944" y="0"/>
                  </a:moveTo>
                  <a:cubicBezTo>
                    <a:pt x="11137" y="0"/>
                    <a:pt x="10330" y="45"/>
                    <a:pt x="9524" y="139"/>
                  </a:cubicBezTo>
                  <a:cubicBezTo>
                    <a:pt x="7726" y="330"/>
                    <a:pt x="5967" y="827"/>
                    <a:pt x="4361" y="1592"/>
                  </a:cubicBezTo>
                  <a:cubicBezTo>
                    <a:pt x="2716" y="2357"/>
                    <a:pt x="1263" y="3428"/>
                    <a:pt x="1" y="4728"/>
                  </a:cubicBezTo>
                  <a:cubicBezTo>
                    <a:pt x="1263" y="3466"/>
                    <a:pt x="2754" y="2395"/>
                    <a:pt x="4399" y="1669"/>
                  </a:cubicBezTo>
                  <a:cubicBezTo>
                    <a:pt x="6005" y="904"/>
                    <a:pt x="7765" y="483"/>
                    <a:pt x="9562" y="330"/>
                  </a:cubicBezTo>
                  <a:cubicBezTo>
                    <a:pt x="10283" y="253"/>
                    <a:pt x="11005" y="216"/>
                    <a:pt x="11727" y="216"/>
                  </a:cubicBezTo>
                  <a:cubicBezTo>
                    <a:pt x="14568" y="216"/>
                    <a:pt x="17404" y="784"/>
                    <a:pt x="20118" y="1669"/>
                  </a:cubicBezTo>
                  <a:cubicBezTo>
                    <a:pt x="23484" y="2740"/>
                    <a:pt x="26620" y="4537"/>
                    <a:pt x="29718" y="6335"/>
                  </a:cubicBezTo>
                  <a:cubicBezTo>
                    <a:pt x="31974" y="7635"/>
                    <a:pt x="34193" y="8974"/>
                    <a:pt x="36487" y="10236"/>
                  </a:cubicBezTo>
                  <a:cubicBezTo>
                    <a:pt x="35111" y="11154"/>
                    <a:pt x="33734" y="12033"/>
                    <a:pt x="32357" y="12951"/>
                  </a:cubicBezTo>
                  <a:lnTo>
                    <a:pt x="31171" y="12110"/>
                  </a:lnTo>
                  <a:cubicBezTo>
                    <a:pt x="28188" y="10006"/>
                    <a:pt x="25014" y="8209"/>
                    <a:pt x="21648" y="6794"/>
                  </a:cubicBezTo>
                  <a:cubicBezTo>
                    <a:pt x="21227" y="6603"/>
                    <a:pt x="20807" y="6488"/>
                    <a:pt x="20348" y="6335"/>
                  </a:cubicBezTo>
                  <a:cubicBezTo>
                    <a:pt x="19927" y="6144"/>
                    <a:pt x="19506" y="6029"/>
                    <a:pt x="19047" y="5914"/>
                  </a:cubicBezTo>
                  <a:lnTo>
                    <a:pt x="17709" y="5570"/>
                  </a:lnTo>
                  <a:lnTo>
                    <a:pt x="17058" y="5417"/>
                  </a:lnTo>
                  <a:cubicBezTo>
                    <a:pt x="16829" y="5340"/>
                    <a:pt x="16561" y="5302"/>
                    <a:pt x="16332" y="5302"/>
                  </a:cubicBezTo>
                  <a:cubicBezTo>
                    <a:pt x="16013" y="5277"/>
                    <a:pt x="15694" y="5264"/>
                    <a:pt x="15377" y="5264"/>
                  </a:cubicBezTo>
                  <a:cubicBezTo>
                    <a:pt x="14742" y="5264"/>
                    <a:pt x="14114" y="5315"/>
                    <a:pt x="13502" y="5417"/>
                  </a:cubicBezTo>
                  <a:cubicBezTo>
                    <a:pt x="12584" y="5570"/>
                    <a:pt x="11704" y="5761"/>
                    <a:pt x="10824" y="6029"/>
                  </a:cubicBezTo>
                  <a:cubicBezTo>
                    <a:pt x="9906" y="6258"/>
                    <a:pt x="9027" y="6603"/>
                    <a:pt x="8185" y="6985"/>
                  </a:cubicBezTo>
                  <a:cubicBezTo>
                    <a:pt x="7956" y="7100"/>
                    <a:pt x="7765" y="7214"/>
                    <a:pt x="7535" y="7329"/>
                  </a:cubicBezTo>
                  <a:cubicBezTo>
                    <a:pt x="7344" y="7444"/>
                    <a:pt x="7115" y="7597"/>
                    <a:pt x="6923" y="7712"/>
                  </a:cubicBezTo>
                  <a:cubicBezTo>
                    <a:pt x="6732" y="7865"/>
                    <a:pt x="6541" y="8018"/>
                    <a:pt x="6350" y="8209"/>
                  </a:cubicBezTo>
                  <a:lnTo>
                    <a:pt x="6082" y="8477"/>
                  </a:lnTo>
                  <a:cubicBezTo>
                    <a:pt x="6005" y="8553"/>
                    <a:pt x="5929" y="8630"/>
                    <a:pt x="5852" y="8744"/>
                  </a:cubicBezTo>
                  <a:cubicBezTo>
                    <a:pt x="5202" y="9433"/>
                    <a:pt x="4667" y="10274"/>
                    <a:pt x="4284" y="11154"/>
                  </a:cubicBezTo>
                  <a:cubicBezTo>
                    <a:pt x="3864" y="12072"/>
                    <a:pt x="3711" y="13104"/>
                    <a:pt x="3825" y="14099"/>
                  </a:cubicBezTo>
                  <a:cubicBezTo>
                    <a:pt x="3978" y="15055"/>
                    <a:pt x="4323" y="16011"/>
                    <a:pt x="4896" y="16814"/>
                  </a:cubicBezTo>
                  <a:cubicBezTo>
                    <a:pt x="5432" y="17617"/>
                    <a:pt x="6082" y="18344"/>
                    <a:pt x="6809" y="18956"/>
                  </a:cubicBezTo>
                  <a:cubicBezTo>
                    <a:pt x="7535" y="19530"/>
                    <a:pt x="8300" y="20065"/>
                    <a:pt x="9103" y="20524"/>
                  </a:cubicBezTo>
                  <a:cubicBezTo>
                    <a:pt x="9830" y="20907"/>
                    <a:pt x="10557" y="21213"/>
                    <a:pt x="11322" y="21480"/>
                  </a:cubicBezTo>
                  <a:cubicBezTo>
                    <a:pt x="11513" y="21748"/>
                    <a:pt x="11742" y="21977"/>
                    <a:pt x="11972" y="22207"/>
                  </a:cubicBezTo>
                  <a:cubicBezTo>
                    <a:pt x="12660" y="22857"/>
                    <a:pt x="13387" y="23393"/>
                    <a:pt x="14190" y="23890"/>
                  </a:cubicBezTo>
                  <a:cubicBezTo>
                    <a:pt x="14955" y="24387"/>
                    <a:pt x="15835" y="24769"/>
                    <a:pt x="16714" y="25075"/>
                  </a:cubicBezTo>
                  <a:cubicBezTo>
                    <a:pt x="17135" y="25190"/>
                    <a:pt x="17594" y="25305"/>
                    <a:pt x="18053" y="25381"/>
                  </a:cubicBezTo>
                  <a:cubicBezTo>
                    <a:pt x="18282" y="25458"/>
                    <a:pt x="18512" y="25458"/>
                    <a:pt x="18741" y="25496"/>
                  </a:cubicBezTo>
                  <a:cubicBezTo>
                    <a:pt x="18971" y="25534"/>
                    <a:pt x="19200" y="25573"/>
                    <a:pt x="19430" y="25573"/>
                  </a:cubicBezTo>
                  <a:cubicBezTo>
                    <a:pt x="19792" y="25618"/>
                    <a:pt x="20160" y="25639"/>
                    <a:pt x="20529" y="25639"/>
                  </a:cubicBezTo>
                  <a:cubicBezTo>
                    <a:pt x="21096" y="25639"/>
                    <a:pt x="21666" y="25589"/>
                    <a:pt x="22222" y="25496"/>
                  </a:cubicBezTo>
                  <a:cubicBezTo>
                    <a:pt x="23140" y="25343"/>
                    <a:pt x="24057" y="25075"/>
                    <a:pt x="24899" y="24693"/>
                  </a:cubicBezTo>
                  <a:cubicBezTo>
                    <a:pt x="26543" y="23966"/>
                    <a:pt x="28150" y="23087"/>
                    <a:pt x="29680" y="22130"/>
                  </a:cubicBezTo>
                  <a:lnTo>
                    <a:pt x="31745" y="20830"/>
                  </a:lnTo>
                  <a:cubicBezTo>
                    <a:pt x="32586" y="21442"/>
                    <a:pt x="33428" y="22016"/>
                    <a:pt x="34307" y="22589"/>
                  </a:cubicBezTo>
                  <a:cubicBezTo>
                    <a:pt x="35072" y="23087"/>
                    <a:pt x="35875" y="23546"/>
                    <a:pt x="36679" y="23928"/>
                  </a:cubicBezTo>
                  <a:cubicBezTo>
                    <a:pt x="37482" y="24349"/>
                    <a:pt x="38323" y="24693"/>
                    <a:pt x="39203" y="24961"/>
                  </a:cubicBezTo>
                  <a:cubicBezTo>
                    <a:pt x="40317" y="25357"/>
                    <a:pt x="41496" y="25545"/>
                    <a:pt x="42677" y="25545"/>
                  </a:cubicBezTo>
                  <a:cubicBezTo>
                    <a:pt x="43319" y="25545"/>
                    <a:pt x="43962" y="25489"/>
                    <a:pt x="44595" y="25381"/>
                  </a:cubicBezTo>
                  <a:cubicBezTo>
                    <a:pt x="45513" y="25152"/>
                    <a:pt x="46355" y="24846"/>
                    <a:pt x="47158" y="24425"/>
                  </a:cubicBezTo>
                  <a:cubicBezTo>
                    <a:pt x="47808" y="24081"/>
                    <a:pt x="48382" y="23622"/>
                    <a:pt x="48879" y="23048"/>
                  </a:cubicBezTo>
                  <a:cubicBezTo>
                    <a:pt x="49108" y="23125"/>
                    <a:pt x="49300" y="23201"/>
                    <a:pt x="49529" y="23278"/>
                  </a:cubicBezTo>
                  <a:cubicBezTo>
                    <a:pt x="50447" y="23546"/>
                    <a:pt x="51365" y="23737"/>
                    <a:pt x="52321" y="23775"/>
                  </a:cubicBezTo>
                  <a:cubicBezTo>
                    <a:pt x="52443" y="23780"/>
                    <a:pt x="52564" y="23782"/>
                    <a:pt x="52685" y="23782"/>
                  </a:cubicBezTo>
                  <a:cubicBezTo>
                    <a:pt x="53520" y="23782"/>
                    <a:pt x="54350" y="23669"/>
                    <a:pt x="55151" y="23469"/>
                  </a:cubicBezTo>
                  <a:cubicBezTo>
                    <a:pt x="57025" y="23048"/>
                    <a:pt x="58746" y="22054"/>
                    <a:pt x="60009" y="20601"/>
                  </a:cubicBezTo>
                  <a:cubicBezTo>
                    <a:pt x="61309" y="19109"/>
                    <a:pt x="61921" y="17158"/>
                    <a:pt x="61730" y="15170"/>
                  </a:cubicBezTo>
                  <a:cubicBezTo>
                    <a:pt x="61730" y="15170"/>
                    <a:pt x="61730" y="15131"/>
                    <a:pt x="61730" y="15131"/>
                  </a:cubicBezTo>
                  <a:cubicBezTo>
                    <a:pt x="62074" y="15017"/>
                    <a:pt x="62418" y="14864"/>
                    <a:pt x="62762" y="14711"/>
                  </a:cubicBezTo>
                  <a:cubicBezTo>
                    <a:pt x="63604" y="14328"/>
                    <a:pt x="64407" y="13793"/>
                    <a:pt x="65095" y="13143"/>
                  </a:cubicBezTo>
                  <a:cubicBezTo>
                    <a:pt x="65745" y="12492"/>
                    <a:pt x="66319" y="11727"/>
                    <a:pt x="66778" y="10886"/>
                  </a:cubicBezTo>
                  <a:cubicBezTo>
                    <a:pt x="67199" y="10006"/>
                    <a:pt x="67467" y="9089"/>
                    <a:pt x="67505" y="8132"/>
                  </a:cubicBezTo>
                  <a:cubicBezTo>
                    <a:pt x="67581" y="7138"/>
                    <a:pt x="67390" y="6182"/>
                    <a:pt x="67008" y="5302"/>
                  </a:cubicBezTo>
                  <a:cubicBezTo>
                    <a:pt x="66625" y="4422"/>
                    <a:pt x="66090" y="3619"/>
                    <a:pt x="65401" y="2969"/>
                  </a:cubicBezTo>
                  <a:cubicBezTo>
                    <a:pt x="64024" y="1631"/>
                    <a:pt x="62303" y="751"/>
                    <a:pt x="60429" y="407"/>
                  </a:cubicBezTo>
                  <a:cubicBezTo>
                    <a:pt x="59775" y="311"/>
                    <a:pt x="59111" y="264"/>
                    <a:pt x="58446" y="264"/>
                  </a:cubicBezTo>
                  <a:cubicBezTo>
                    <a:pt x="57245" y="264"/>
                    <a:pt x="56041" y="417"/>
                    <a:pt x="54884" y="713"/>
                  </a:cubicBezTo>
                  <a:cubicBezTo>
                    <a:pt x="53124" y="1172"/>
                    <a:pt x="51403" y="1784"/>
                    <a:pt x="49720" y="2548"/>
                  </a:cubicBezTo>
                  <a:cubicBezTo>
                    <a:pt x="46470" y="4078"/>
                    <a:pt x="43295" y="5838"/>
                    <a:pt x="40274" y="7788"/>
                  </a:cubicBezTo>
                  <a:cubicBezTo>
                    <a:pt x="39165" y="8477"/>
                    <a:pt x="38094" y="9165"/>
                    <a:pt x="37023" y="9892"/>
                  </a:cubicBezTo>
                  <a:cubicBezTo>
                    <a:pt x="34652" y="8630"/>
                    <a:pt x="32319" y="7291"/>
                    <a:pt x="29986" y="5952"/>
                  </a:cubicBezTo>
                  <a:cubicBezTo>
                    <a:pt x="26849" y="4193"/>
                    <a:pt x="23675" y="2434"/>
                    <a:pt x="20195" y="1363"/>
                  </a:cubicBezTo>
                  <a:cubicBezTo>
                    <a:pt x="17524" y="532"/>
                    <a:pt x="14738" y="0"/>
                    <a:pt x="1194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7" name="Google Shape;4554;p46">
              <a:extLst>
                <a:ext uri="{FF2B5EF4-FFF2-40B4-BE49-F238E27FC236}">
                  <a16:creationId xmlns:a16="http://schemas.microsoft.com/office/drawing/2014/main" id="{AAE7F66D-E678-F18D-B560-4E6DECF7231E}"/>
                </a:ext>
              </a:extLst>
            </p:cNvPr>
            <p:cNvGrpSpPr/>
            <p:nvPr/>
          </p:nvGrpSpPr>
          <p:grpSpPr>
            <a:xfrm>
              <a:off x="1009593" y="1540092"/>
              <a:ext cx="441110" cy="441110"/>
              <a:chOff x="1643393" y="1952405"/>
              <a:chExt cx="441110" cy="441110"/>
            </a:xfrm>
          </p:grpSpPr>
          <p:sp>
            <p:nvSpPr>
              <p:cNvPr id="378" name="Google Shape;4555;p46">
                <a:extLst>
                  <a:ext uri="{FF2B5EF4-FFF2-40B4-BE49-F238E27FC236}">
                    <a16:creationId xmlns:a16="http://schemas.microsoft.com/office/drawing/2014/main" id="{01255079-E666-6A81-F7A6-0784734939C3}"/>
                  </a:ext>
                </a:extLst>
              </p:cNvPr>
              <p:cNvSpPr/>
              <p:nvPr/>
            </p:nvSpPr>
            <p:spPr>
              <a:xfrm>
                <a:off x="1722340" y="2047354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29" y="0"/>
                    </a:moveTo>
                    <a:cubicBezTo>
                      <a:pt x="4951" y="0"/>
                      <a:pt x="2275" y="1785"/>
                      <a:pt x="1144" y="4524"/>
                    </a:cubicBezTo>
                    <a:cubicBezTo>
                      <a:pt x="0" y="7276"/>
                      <a:pt x="629" y="10430"/>
                      <a:pt x="2727" y="12529"/>
                    </a:cubicBezTo>
                    <a:cubicBezTo>
                      <a:pt x="4138" y="13940"/>
                      <a:pt x="6015" y="14688"/>
                      <a:pt x="7922" y="14688"/>
                    </a:cubicBezTo>
                    <a:cubicBezTo>
                      <a:pt x="8869" y="14688"/>
                      <a:pt x="9823" y="14504"/>
                      <a:pt x="10732" y="14125"/>
                    </a:cubicBezTo>
                    <a:cubicBezTo>
                      <a:pt x="13484" y="12994"/>
                      <a:pt x="15268" y="10317"/>
                      <a:pt x="15268" y="7339"/>
                    </a:cubicBezTo>
                    <a:cubicBezTo>
                      <a:pt x="15268" y="3280"/>
                      <a:pt x="11988" y="0"/>
                      <a:pt x="79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4556;p46">
                <a:extLst>
                  <a:ext uri="{FF2B5EF4-FFF2-40B4-BE49-F238E27FC236}">
                    <a16:creationId xmlns:a16="http://schemas.microsoft.com/office/drawing/2014/main" id="{49955C77-76D2-1CF0-A99F-2DF7D647DDEC}"/>
                  </a:ext>
                </a:extLst>
              </p:cNvPr>
              <p:cNvSpPr/>
              <p:nvPr/>
            </p:nvSpPr>
            <p:spPr>
              <a:xfrm>
                <a:off x="1966081" y="2282287"/>
                <a:ext cx="27483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0" extrusionOk="0">
                    <a:moveTo>
                      <a:pt x="654" y="1"/>
                    </a:moveTo>
                    <a:cubicBezTo>
                      <a:pt x="214" y="1"/>
                      <a:pt x="1" y="516"/>
                      <a:pt x="302" y="818"/>
                    </a:cubicBezTo>
                    <a:cubicBezTo>
                      <a:pt x="396" y="912"/>
                      <a:pt x="522" y="959"/>
                      <a:pt x="648" y="959"/>
                    </a:cubicBezTo>
                    <a:cubicBezTo>
                      <a:pt x="773" y="959"/>
                      <a:pt x="899" y="912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4557;p46">
                <a:extLst>
                  <a:ext uri="{FF2B5EF4-FFF2-40B4-BE49-F238E27FC236}">
                    <a16:creationId xmlns:a16="http://schemas.microsoft.com/office/drawing/2014/main" id="{988D64A6-FED1-9E22-C6D5-D76ABC88BE5B}"/>
                  </a:ext>
                </a:extLst>
              </p:cNvPr>
              <p:cNvSpPr/>
              <p:nvPr/>
            </p:nvSpPr>
            <p:spPr>
              <a:xfrm>
                <a:off x="1787408" y="2103615"/>
                <a:ext cx="27483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9" extrusionOk="0">
                    <a:moveTo>
                      <a:pt x="654" y="1"/>
                    </a:moveTo>
                    <a:cubicBezTo>
                      <a:pt x="214" y="1"/>
                      <a:pt x="0" y="516"/>
                      <a:pt x="314" y="818"/>
                    </a:cubicBezTo>
                    <a:cubicBezTo>
                      <a:pt x="409" y="918"/>
                      <a:pt x="531" y="968"/>
                      <a:pt x="654" y="968"/>
                    </a:cubicBezTo>
                    <a:cubicBezTo>
                      <a:pt x="776" y="968"/>
                      <a:pt x="899" y="918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4558;p46">
                <a:extLst>
                  <a:ext uri="{FF2B5EF4-FFF2-40B4-BE49-F238E27FC236}">
                    <a16:creationId xmlns:a16="http://schemas.microsoft.com/office/drawing/2014/main" id="{DB2224F9-FD39-532C-8516-4830D800E97C}"/>
                  </a:ext>
                </a:extLst>
              </p:cNvPr>
              <p:cNvSpPr/>
              <p:nvPr/>
            </p:nvSpPr>
            <p:spPr>
              <a:xfrm>
                <a:off x="2003156" y="2192771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3" y="1"/>
                    </a:moveTo>
                    <a:cubicBezTo>
                      <a:pt x="533" y="1"/>
                      <a:pt x="412" y="46"/>
                      <a:pt x="314" y="148"/>
                    </a:cubicBezTo>
                    <a:cubicBezTo>
                      <a:pt x="0" y="449"/>
                      <a:pt x="226" y="977"/>
                      <a:pt x="654" y="977"/>
                    </a:cubicBezTo>
                    <a:cubicBezTo>
                      <a:pt x="918" y="977"/>
                      <a:pt x="1131" y="751"/>
                      <a:pt x="1144" y="487"/>
                    </a:cubicBezTo>
                    <a:cubicBezTo>
                      <a:pt x="1144" y="198"/>
                      <a:pt x="902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4559;p46">
                <a:extLst>
                  <a:ext uri="{FF2B5EF4-FFF2-40B4-BE49-F238E27FC236}">
                    <a16:creationId xmlns:a16="http://schemas.microsoft.com/office/drawing/2014/main" id="{D9D4FB68-7E00-8B7B-76A7-3FF742FBBC8C}"/>
                  </a:ext>
                </a:extLst>
              </p:cNvPr>
              <p:cNvSpPr/>
              <p:nvPr/>
            </p:nvSpPr>
            <p:spPr>
              <a:xfrm>
                <a:off x="1750333" y="2192771"/>
                <a:ext cx="24300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977" extrusionOk="0">
                    <a:moveTo>
                      <a:pt x="653" y="1"/>
                    </a:moveTo>
                    <a:cubicBezTo>
                      <a:pt x="534" y="1"/>
                      <a:pt x="412" y="46"/>
                      <a:pt x="315" y="148"/>
                    </a:cubicBezTo>
                    <a:cubicBezTo>
                      <a:pt x="1" y="449"/>
                      <a:pt x="227" y="977"/>
                      <a:pt x="654" y="977"/>
                    </a:cubicBezTo>
                    <a:cubicBezTo>
                      <a:pt x="918" y="977"/>
                      <a:pt x="1144" y="751"/>
                      <a:pt x="1144" y="487"/>
                    </a:cubicBezTo>
                    <a:cubicBezTo>
                      <a:pt x="1144" y="198"/>
                      <a:pt x="903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4560;p46">
                <a:extLst>
                  <a:ext uri="{FF2B5EF4-FFF2-40B4-BE49-F238E27FC236}">
                    <a16:creationId xmlns:a16="http://schemas.microsoft.com/office/drawing/2014/main" id="{E3F22620-258A-2AD2-44F5-118F1423C04C}"/>
                  </a:ext>
                </a:extLst>
              </p:cNvPr>
              <p:cNvSpPr/>
              <p:nvPr/>
            </p:nvSpPr>
            <p:spPr>
              <a:xfrm>
                <a:off x="1969540" y="2103551"/>
                <a:ext cx="21626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68" extrusionOk="0">
                    <a:moveTo>
                      <a:pt x="487" y="1"/>
                    </a:moveTo>
                    <a:cubicBezTo>
                      <a:pt x="237" y="1"/>
                      <a:pt x="1" y="192"/>
                      <a:pt x="1" y="481"/>
                    </a:cubicBezTo>
                    <a:cubicBezTo>
                      <a:pt x="1" y="770"/>
                      <a:pt x="237" y="967"/>
                      <a:pt x="486" y="967"/>
                    </a:cubicBezTo>
                    <a:cubicBezTo>
                      <a:pt x="606" y="967"/>
                      <a:pt x="729" y="922"/>
                      <a:pt x="830" y="821"/>
                    </a:cubicBezTo>
                    <a:cubicBezTo>
                      <a:pt x="1019" y="632"/>
                      <a:pt x="1019" y="330"/>
                      <a:pt x="830" y="142"/>
                    </a:cubicBezTo>
                    <a:cubicBezTo>
                      <a:pt x="729" y="45"/>
                      <a:pt x="606" y="1"/>
                      <a:pt x="4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4561;p46">
                <a:extLst>
                  <a:ext uri="{FF2B5EF4-FFF2-40B4-BE49-F238E27FC236}">
                    <a16:creationId xmlns:a16="http://schemas.microsoft.com/office/drawing/2014/main" id="{586CEAE4-411E-4A7F-7E70-6B2F176A60B6}"/>
                  </a:ext>
                </a:extLst>
              </p:cNvPr>
              <p:cNvSpPr/>
              <p:nvPr/>
            </p:nvSpPr>
            <p:spPr>
              <a:xfrm>
                <a:off x="1790868" y="2282117"/>
                <a:ext cx="21626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3" extrusionOk="0">
                    <a:moveTo>
                      <a:pt x="492" y="0"/>
                    </a:moveTo>
                    <a:cubicBezTo>
                      <a:pt x="242" y="0"/>
                      <a:pt x="1" y="197"/>
                      <a:pt x="1" y="486"/>
                    </a:cubicBezTo>
                    <a:cubicBezTo>
                      <a:pt x="1" y="775"/>
                      <a:pt x="242" y="972"/>
                      <a:pt x="492" y="972"/>
                    </a:cubicBezTo>
                    <a:cubicBezTo>
                      <a:pt x="611" y="972"/>
                      <a:pt x="732" y="927"/>
                      <a:pt x="830" y="826"/>
                    </a:cubicBezTo>
                    <a:cubicBezTo>
                      <a:pt x="1019" y="637"/>
                      <a:pt x="1019" y="336"/>
                      <a:pt x="830" y="147"/>
                    </a:cubicBezTo>
                    <a:cubicBezTo>
                      <a:pt x="732" y="46"/>
                      <a:pt x="611" y="0"/>
                      <a:pt x="4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4562;p46">
                <a:extLst>
                  <a:ext uri="{FF2B5EF4-FFF2-40B4-BE49-F238E27FC236}">
                    <a16:creationId xmlns:a16="http://schemas.microsoft.com/office/drawing/2014/main" id="{DDDB860E-D582-4C1E-4325-94B368AE5357}"/>
                  </a:ext>
                </a:extLst>
              </p:cNvPr>
              <p:cNvSpPr/>
              <p:nvPr/>
            </p:nvSpPr>
            <p:spPr>
              <a:xfrm>
                <a:off x="1876734" y="2066560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15"/>
                      <a:pt x="303" y="829"/>
                    </a:cubicBezTo>
                    <a:cubicBezTo>
                      <a:pt x="404" y="926"/>
                      <a:pt x="525" y="970"/>
                      <a:pt x="644" y="970"/>
                    </a:cubicBezTo>
                    <a:cubicBezTo>
                      <a:pt x="895" y="970"/>
                      <a:pt x="1132" y="776"/>
                      <a:pt x="1132" y="478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4563;p46">
                <a:extLst>
                  <a:ext uri="{FF2B5EF4-FFF2-40B4-BE49-F238E27FC236}">
                    <a16:creationId xmlns:a16="http://schemas.microsoft.com/office/drawing/2014/main" id="{65C6DC67-2C8D-34F9-37B4-C5C7974EA38A}"/>
                  </a:ext>
                </a:extLst>
              </p:cNvPr>
              <p:cNvSpPr/>
              <p:nvPr/>
            </p:nvSpPr>
            <p:spPr>
              <a:xfrm>
                <a:off x="1876734" y="2319108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28"/>
                      <a:pt x="303" y="829"/>
                    </a:cubicBezTo>
                    <a:cubicBezTo>
                      <a:pt x="404" y="927"/>
                      <a:pt x="527" y="971"/>
                      <a:pt x="646" y="971"/>
                    </a:cubicBezTo>
                    <a:cubicBezTo>
                      <a:pt x="896" y="971"/>
                      <a:pt x="1132" y="779"/>
                      <a:pt x="1132" y="490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4564;p46">
                <a:extLst>
                  <a:ext uri="{FF2B5EF4-FFF2-40B4-BE49-F238E27FC236}">
                    <a16:creationId xmlns:a16="http://schemas.microsoft.com/office/drawing/2014/main" id="{4F8CF219-B25D-82D7-CC0A-F949A108B370}"/>
                  </a:ext>
                </a:extLst>
              </p:cNvPr>
              <p:cNvSpPr/>
              <p:nvPr/>
            </p:nvSpPr>
            <p:spPr>
              <a:xfrm>
                <a:off x="1643393" y="1952405"/>
                <a:ext cx="441110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85" h="20785" extrusionOk="0">
                    <a:moveTo>
                      <a:pt x="9940" y="1"/>
                    </a:moveTo>
                    <a:lnTo>
                      <a:pt x="9940" y="1358"/>
                    </a:lnTo>
                    <a:cubicBezTo>
                      <a:pt x="9526" y="1383"/>
                      <a:pt x="9098" y="1433"/>
                      <a:pt x="8671" y="1521"/>
                    </a:cubicBezTo>
                    <a:lnTo>
                      <a:pt x="8357" y="202"/>
                    </a:lnTo>
                    <a:lnTo>
                      <a:pt x="7503" y="416"/>
                    </a:lnTo>
                    <a:lnTo>
                      <a:pt x="7817" y="1722"/>
                    </a:lnTo>
                    <a:cubicBezTo>
                      <a:pt x="7339" y="1873"/>
                      <a:pt x="6862" y="2049"/>
                      <a:pt x="6422" y="2275"/>
                    </a:cubicBezTo>
                    <a:lnTo>
                      <a:pt x="5768" y="1094"/>
                    </a:lnTo>
                    <a:lnTo>
                      <a:pt x="4989" y="1521"/>
                    </a:lnTo>
                    <a:lnTo>
                      <a:pt x="5643" y="2703"/>
                    </a:lnTo>
                    <a:cubicBezTo>
                      <a:pt x="5165" y="2992"/>
                      <a:pt x="4726" y="3331"/>
                      <a:pt x="4311" y="3708"/>
                    </a:cubicBezTo>
                    <a:lnTo>
                      <a:pt x="3356" y="2740"/>
                    </a:lnTo>
                    <a:lnTo>
                      <a:pt x="2728" y="3369"/>
                    </a:lnTo>
                    <a:lnTo>
                      <a:pt x="3683" y="4336"/>
                    </a:lnTo>
                    <a:cubicBezTo>
                      <a:pt x="3394" y="4650"/>
                      <a:pt x="3142" y="4977"/>
                      <a:pt x="2903" y="5341"/>
                    </a:cubicBezTo>
                    <a:lnTo>
                      <a:pt x="1747" y="4625"/>
                    </a:lnTo>
                    <a:lnTo>
                      <a:pt x="1270" y="5379"/>
                    </a:lnTo>
                    <a:lnTo>
                      <a:pt x="2426" y="6083"/>
                    </a:lnTo>
                    <a:cubicBezTo>
                      <a:pt x="2187" y="6523"/>
                      <a:pt x="1986" y="6988"/>
                      <a:pt x="1823" y="7465"/>
                    </a:cubicBezTo>
                    <a:lnTo>
                      <a:pt x="529" y="7088"/>
                    </a:lnTo>
                    <a:lnTo>
                      <a:pt x="277" y="7930"/>
                    </a:lnTo>
                    <a:lnTo>
                      <a:pt x="1584" y="8320"/>
                    </a:lnTo>
                    <a:cubicBezTo>
                      <a:pt x="1458" y="8860"/>
                      <a:pt x="1383" y="9413"/>
                      <a:pt x="1358" y="9966"/>
                    </a:cubicBezTo>
                    <a:lnTo>
                      <a:pt x="1" y="9966"/>
                    </a:lnTo>
                    <a:lnTo>
                      <a:pt x="1" y="10845"/>
                    </a:lnTo>
                    <a:lnTo>
                      <a:pt x="1358" y="10845"/>
                    </a:lnTo>
                    <a:cubicBezTo>
                      <a:pt x="1370" y="11273"/>
                      <a:pt x="1421" y="11700"/>
                      <a:pt x="1509" y="12114"/>
                    </a:cubicBezTo>
                    <a:lnTo>
                      <a:pt x="189" y="12429"/>
                    </a:lnTo>
                    <a:lnTo>
                      <a:pt x="403" y="13296"/>
                    </a:lnTo>
                    <a:lnTo>
                      <a:pt x="1722" y="12982"/>
                    </a:lnTo>
                    <a:cubicBezTo>
                      <a:pt x="1860" y="13459"/>
                      <a:pt x="2049" y="13924"/>
                      <a:pt x="2263" y="14376"/>
                    </a:cubicBezTo>
                    <a:lnTo>
                      <a:pt x="1081" y="15030"/>
                    </a:lnTo>
                    <a:lnTo>
                      <a:pt x="1509" y="15809"/>
                    </a:lnTo>
                    <a:lnTo>
                      <a:pt x="2690" y="15143"/>
                    </a:lnTo>
                    <a:cubicBezTo>
                      <a:pt x="2979" y="15620"/>
                      <a:pt x="3306" y="16060"/>
                      <a:pt x="3683" y="16475"/>
                    </a:cubicBezTo>
                    <a:lnTo>
                      <a:pt x="2728" y="17442"/>
                    </a:lnTo>
                    <a:lnTo>
                      <a:pt x="3356" y="18071"/>
                    </a:lnTo>
                    <a:lnTo>
                      <a:pt x="4311" y="17103"/>
                    </a:lnTo>
                    <a:cubicBezTo>
                      <a:pt x="4625" y="17392"/>
                      <a:pt x="4964" y="17656"/>
                      <a:pt x="5316" y="17895"/>
                    </a:cubicBezTo>
                    <a:lnTo>
                      <a:pt x="4612" y="19051"/>
                    </a:lnTo>
                    <a:lnTo>
                      <a:pt x="5366" y="19503"/>
                    </a:lnTo>
                    <a:lnTo>
                      <a:pt x="6070" y="18347"/>
                    </a:lnTo>
                    <a:cubicBezTo>
                      <a:pt x="6510" y="18586"/>
                      <a:pt x="6975" y="18787"/>
                      <a:pt x="7452" y="18950"/>
                    </a:cubicBezTo>
                    <a:lnTo>
                      <a:pt x="7075" y="20257"/>
                    </a:lnTo>
                    <a:lnTo>
                      <a:pt x="7917" y="20509"/>
                    </a:lnTo>
                    <a:lnTo>
                      <a:pt x="8294" y="19202"/>
                    </a:lnTo>
                    <a:cubicBezTo>
                      <a:pt x="8835" y="19327"/>
                      <a:pt x="9387" y="19403"/>
                      <a:pt x="9953" y="19440"/>
                    </a:cubicBezTo>
                    <a:lnTo>
                      <a:pt x="9953" y="20785"/>
                    </a:lnTo>
                    <a:lnTo>
                      <a:pt x="10833" y="20785"/>
                    </a:lnTo>
                    <a:lnTo>
                      <a:pt x="10833" y="19440"/>
                    </a:lnTo>
                    <a:cubicBezTo>
                      <a:pt x="11260" y="19415"/>
                      <a:pt x="11687" y="19365"/>
                      <a:pt x="12102" y="19277"/>
                    </a:cubicBezTo>
                    <a:lnTo>
                      <a:pt x="12428" y="20596"/>
                    </a:lnTo>
                    <a:lnTo>
                      <a:pt x="13283" y="20383"/>
                    </a:lnTo>
                    <a:lnTo>
                      <a:pt x="12969" y="19063"/>
                    </a:lnTo>
                    <a:cubicBezTo>
                      <a:pt x="13446" y="18925"/>
                      <a:pt x="13924" y="18749"/>
                      <a:pt x="14364" y="18523"/>
                    </a:cubicBezTo>
                    <a:lnTo>
                      <a:pt x="15017" y="19704"/>
                    </a:lnTo>
                    <a:lnTo>
                      <a:pt x="15796" y="19277"/>
                    </a:lnTo>
                    <a:lnTo>
                      <a:pt x="15143" y="18096"/>
                    </a:lnTo>
                    <a:cubicBezTo>
                      <a:pt x="15620" y="17807"/>
                      <a:pt x="16060" y="17468"/>
                      <a:pt x="16475" y="17091"/>
                    </a:cubicBezTo>
                    <a:lnTo>
                      <a:pt x="17430" y="18058"/>
                    </a:lnTo>
                    <a:lnTo>
                      <a:pt x="18058" y="17430"/>
                    </a:lnTo>
                    <a:lnTo>
                      <a:pt x="17103" y="16462"/>
                    </a:lnTo>
                    <a:cubicBezTo>
                      <a:pt x="17392" y="16148"/>
                      <a:pt x="17656" y="15809"/>
                      <a:pt x="17895" y="15457"/>
                    </a:cubicBezTo>
                    <a:lnTo>
                      <a:pt x="19051" y="16161"/>
                    </a:lnTo>
                    <a:lnTo>
                      <a:pt x="19503" y="15407"/>
                    </a:lnTo>
                    <a:lnTo>
                      <a:pt x="18347" y="14703"/>
                    </a:lnTo>
                    <a:cubicBezTo>
                      <a:pt x="18586" y="14263"/>
                      <a:pt x="18787" y="13798"/>
                      <a:pt x="18950" y="13333"/>
                    </a:cubicBezTo>
                    <a:lnTo>
                      <a:pt x="20257" y="13710"/>
                    </a:lnTo>
                    <a:lnTo>
                      <a:pt x="20496" y="12856"/>
                    </a:lnTo>
                    <a:lnTo>
                      <a:pt x="19201" y="12479"/>
                    </a:lnTo>
                    <a:cubicBezTo>
                      <a:pt x="19327" y="11939"/>
                      <a:pt x="19403" y="11386"/>
                      <a:pt x="19428" y="10833"/>
                    </a:cubicBezTo>
                    <a:lnTo>
                      <a:pt x="20785" y="10845"/>
                    </a:lnTo>
                    <a:lnTo>
                      <a:pt x="20785" y="9953"/>
                    </a:lnTo>
                    <a:lnTo>
                      <a:pt x="19428" y="9953"/>
                    </a:lnTo>
                    <a:cubicBezTo>
                      <a:pt x="19403" y="9526"/>
                      <a:pt x="19352" y="9099"/>
                      <a:pt x="19264" y="8684"/>
                    </a:cubicBezTo>
                    <a:lnTo>
                      <a:pt x="20584" y="8370"/>
                    </a:lnTo>
                    <a:lnTo>
                      <a:pt x="20370" y="7515"/>
                    </a:lnTo>
                    <a:lnTo>
                      <a:pt x="19063" y="7829"/>
                    </a:lnTo>
                    <a:cubicBezTo>
                      <a:pt x="18912" y="7339"/>
                      <a:pt x="18737" y="6874"/>
                      <a:pt x="18510" y="6422"/>
                    </a:cubicBezTo>
                    <a:lnTo>
                      <a:pt x="19704" y="5769"/>
                    </a:lnTo>
                    <a:lnTo>
                      <a:pt x="19277" y="5002"/>
                    </a:lnTo>
                    <a:lnTo>
                      <a:pt x="18083" y="5656"/>
                    </a:lnTo>
                    <a:cubicBezTo>
                      <a:pt x="17794" y="5178"/>
                      <a:pt x="17455" y="4738"/>
                      <a:pt x="17090" y="4324"/>
                    </a:cubicBezTo>
                    <a:lnTo>
                      <a:pt x="18045" y="3369"/>
                    </a:lnTo>
                    <a:lnTo>
                      <a:pt x="17417" y="2740"/>
                    </a:lnTo>
                    <a:lnTo>
                      <a:pt x="16462" y="3695"/>
                    </a:lnTo>
                    <a:cubicBezTo>
                      <a:pt x="16148" y="3406"/>
                      <a:pt x="15809" y="3142"/>
                      <a:pt x="15457" y="2904"/>
                    </a:cubicBezTo>
                    <a:lnTo>
                      <a:pt x="16161" y="1748"/>
                    </a:lnTo>
                    <a:lnTo>
                      <a:pt x="15407" y="1283"/>
                    </a:lnTo>
                    <a:lnTo>
                      <a:pt x="14703" y="2439"/>
                    </a:lnTo>
                    <a:cubicBezTo>
                      <a:pt x="14263" y="2200"/>
                      <a:pt x="13798" y="1999"/>
                      <a:pt x="13333" y="1836"/>
                    </a:cubicBezTo>
                    <a:lnTo>
                      <a:pt x="13710" y="541"/>
                    </a:lnTo>
                    <a:lnTo>
                      <a:pt x="12856" y="290"/>
                    </a:lnTo>
                    <a:lnTo>
                      <a:pt x="12479" y="1597"/>
                    </a:lnTo>
                    <a:cubicBezTo>
                      <a:pt x="11938" y="1471"/>
                      <a:pt x="11385" y="1383"/>
                      <a:pt x="10833" y="1358"/>
                    </a:cubicBezTo>
                    <a:lnTo>
                      <a:pt x="1083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8" name="Google Shape;4565;p46">
                <a:extLst>
                  <a:ext uri="{FF2B5EF4-FFF2-40B4-BE49-F238E27FC236}">
                    <a16:creationId xmlns:a16="http://schemas.microsoft.com/office/drawing/2014/main" id="{05B77086-4FDF-525B-CAFE-7BC8DB6CA3E3}"/>
                  </a:ext>
                </a:extLst>
              </p:cNvPr>
              <p:cNvGrpSpPr/>
              <p:nvPr/>
            </p:nvGrpSpPr>
            <p:grpSpPr>
              <a:xfrm>
                <a:off x="1723677" y="2036424"/>
                <a:ext cx="276826" cy="273367"/>
                <a:chOff x="1723677" y="2036424"/>
                <a:chExt cx="276826" cy="273367"/>
              </a:xfrm>
            </p:grpSpPr>
            <p:sp>
              <p:nvSpPr>
                <p:cNvPr id="389" name="Google Shape;4566;p46">
                  <a:extLst>
                    <a:ext uri="{FF2B5EF4-FFF2-40B4-BE49-F238E27FC236}">
                      <a16:creationId xmlns:a16="http://schemas.microsoft.com/office/drawing/2014/main" id="{08453F9D-08EA-6B05-FA4A-E28BED73F194}"/>
                    </a:ext>
                  </a:extLst>
                </p:cNvPr>
                <p:cNvSpPr/>
                <p:nvPr/>
              </p:nvSpPr>
              <p:spPr>
                <a:xfrm>
                  <a:off x="1939404" y="2252172"/>
                  <a:ext cx="2750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1" extrusionOk="0">
                      <a:moveTo>
                        <a:pt x="654" y="0"/>
                      </a:moveTo>
                      <a:cubicBezTo>
                        <a:pt x="215" y="0"/>
                        <a:pt x="1" y="515"/>
                        <a:pt x="303" y="829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29"/>
                      </a:cubicBezTo>
                      <a:cubicBezTo>
                        <a:pt x="1295" y="515"/>
                        <a:pt x="1082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0" name="Google Shape;4567;p46">
                  <a:extLst>
                    <a:ext uri="{FF2B5EF4-FFF2-40B4-BE49-F238E27FC236}">
                      <a16:creationId xmlns:a16="http://schemas.microsoft.com/office/drawing/2014/main" id="{098D1A2A-BB3F-30D5-45A3-3424A876DA24}"/>
                    </a:ext>
                  </a:extLst>
                </p:cNvPr>
                <p:cNvSpPr/>
                <p:nvPr/>
              </p:nvSpPr>
              <p:spPr>
                <a:xfrm>
                  <a:off x="1760732" y="2073479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54" y="1"/>
                      </a:moveTo>
                      <a:cubicBezTo>
                        <a:pt x="214" y="1"/>
                        <a:pt x="1" y="529"/>
                        <a:pt x="315" y="830"/>
                      </a:cubicBezTo>
                      <a:cubicBezTo>
                        <a:pt x="409" y="924"/>
                        <a:pt x="532" y="972"/>
                        <a:pt x="654" y="972"/>
                      </a:cubicBezTo>
                      <a:cubicBezTo>
                        <a:pt x="777" y="972"/>
                        <a:pt x="899" y="924"/>
                        <a:pt x="993" y="830"/>
                      </a:cubicBezTo>
                      <a:cubicBezTo>
                        <a:pt x="1295" y="529"/>
                        <a:pt x="1081" y="1"/>
                        <a:pt x="65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4568;p46">
                  <a:extLst>
                    <a:ext uri="{FF2B5EF4-FFF2-40B4-BE49-F238E27FC236}">
                      <a16:creationId xmlns:a16="http://schemas.microsoft.com/office/drawing/2014/main" id="{766D5914-EA08-311F-1FED-DDD79437B927}"/>
                    </a:ext>
                  </a:extLst>
                </p:cNvPr>
                <p:cNvSpPr/>
                <p:nvPr/>
              </p:nvSpPr>
              <p:spPr>
                <a:xfrm>
                  <a:off x="1976480" y="2162762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38" y="1"/>
                      </a:moveTo>
                      <a:cubicBezTo>
                        <a:pt x="520" y="1"/>
                        <a:pt x="399" y="45"/>
                        <a:pt x="302" y="142"/>
                      </a:cubicBezTo>
                      <a:cubicBezTo>
                        <a:pt x="1" y="456"/>
                        <a:pt x="214" y="971"/>
                        <a:pt x="641" y="971"/>
                      </a:cubicBezTo>
                      <a:cubicBezTo>
                        <a:pt x="918" y="971"/>
                        <a:pt x="1132" y="757"/>
                        <a:pt x="1132" y="493"/>
                      </a:cubicBezTo>
                      <a:cubicBezTo>
                        <a:pt x="1132" y="195"/>
                        <a:pt x="889" y="1"/>
                        <a:pt x="63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" name="Google Shape;4569;p46">
                  <a:extLst>
                    <a:ext uri="{FF2B5EF4-FFF2-40B4-BE49-F238E27FC236}">
                      <a16:creationId xmlns:a16="http://schemas.microsoft.com/office/drawing/2014/main" id="{69C57271-D143-80B7-0412-26230D9600E2}"/>
                    </a:ext>
                  </a:extLst>
                </p:cNvPr>
                <p:cNvSpPr/>
                <p:nvPr/>
              </p:nvSpPr>
              <p:spPr>
                <a:xfrm>
                  <a:off x="1723677" y="2162762"/>
                  <a:ext cx="24279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71" extrusionOk="0">
                      <a:moveTo>
                        <a:pt x="650" y="1"/>
                      </a:moveTo>
                      <a:cubicBezTo>
                        <a:pt x="532" y="1"/>
                        <a:pt x="411" y="45"/>
                        <a:pt x="314" y="142"/>
                      </a:cubicBezTo>
                      <a:cubicBezTo>
                        <a:pt x="0" y="456"/>
                        <a:pt x="226" y="971"/>
                        <a:pt x="654" y="971"/>
                      </a:cubicBezTo>
                      <a:cubicBezTo>
                        <a:pt x="917" y="971"/>
                        <a:pt x="1144" y="757"/>
                        <a:pt x="1144" y="493"/>
                      </a:cubicBezTo>
                      <a:cubicBezTo>
                        <a:pt x="1144" y="195"/>
                        <a:pt x="901" y="1"/>
                        <a:pt x="65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" name="Google Shape;4570;p46">
                  <a:extLst>
                    <a:ext uri="{FF2B5EF4-FFF2-40B4-BE49-F238E27FC236}">
                      <a16:creationId xmlns:a16="http://schemas.microsoft.com/office/drawing/2014/main" id="{D11C1080-B8A6-97A8-73C8-321FAA4D96A6}"/>
                    </a:ext>
                  </a:extLst>
                </p:cNvPr>
                <p:cNvSpPr/>
                <p:nvPr/>
              </p:nvSpPr>
              <p:spPr>
                <a:xfrm>
                  <a:off x="1942884" y="2073436"/>
                  <a:ext cx="21626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4" extrusionOk="0">
                      <a:moveTo>
                        <a:pt x="488" y="0"/>
                      </a:moveTo>
                      <a:cubicBezTo>
                        <a:pt x="237" y="0"/>
                        <a:pt x="0" y="195"/>
                        <a:pt x="0" y="493"/>
                      </a:cubicBezTo>
                      <a:cubicBezTo>
                        <a:pt x="0" y="782"/>
                        <a:pt x="236" y="973"/>
                        <a:pt x="486" y="973"/>
                      </a:cubicBezTo>
                      <a:cubicBezTo>
                        <a:pt x="606" y="973"/>
                        <a:pt x="728" y="930"/>
                        <a:pt x="830" y="832"/>
                      </a:cubicBezTo>
                      <a:cubicBezTo>
                        <a:pt x="1018" y="644"/>
                        <a:pt x="1018" y="330"/>
                        <a:pt x="830" y="141"/>
                      </a:cubicBezTo>
                      <a:cubicBezTo>
                        <a:pt x="729" y="44"/>
                        <a:pt x="607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4" name="Google Shape;4571;p46">
                  <a:extLst>
                    <a:ext uri="{FF2B5EF4-FFF2-40B4-BE49-F238E27FC236}">
                      <a16:creationId xmlns:a16="http://schemas.microsoft.com/office/drawing/2014/main" id="{374AE586-9AC0-7DA2-C0F9-4D189C9B75D3}"/>
                    </a:ext>
                  </a:extLst>
                </p:cNvPr>
                <p:cNvSpPr/>
                <p:nvPr/>
              </p:nvSpPr>
              <p:spPr>
                <a:xfrm>
                  <a:off x="1764212" y="2252109"/>
                  <a:ext cx="21605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" h="974" extrusionOk="0">
                      <a:moveTo>
                        <a:pt x="492" y="0"/>
                      </a:moveTo>
                      <a:cubicBezTo>
                        <a:pt x="242" y="0"/>
                        <a:pt x="0" y="191"/>
                        <a:pt x="0" y="481"/>
                      </a:cubicBezTo>
                      <a:cubicBezTo>
                        <a:pt x="0" y="779"/>
                        <a:pt x="243" y="973"/>
                        <a:pt x="493" y="973"/>
                      </a:cubicBezTo>
                      <a:cubicBezTo>
                        <a:pt x="612" y="973"/>
                        <a:pt x="732" y="929"/>
                        <a:pt x="829" y="832"/>
                      </a:cubicBezTo>
                      <a:cubicBezTo>
                        <a:pt x="1018" y="644"/>
                        <a:pt x="1018" y="330"/>
                        <a:pt x="829" y="141"/>
                      </a:cubicBezTo>
                      <a:cubicBezTo>
                        <a:pt x="732" y="44"/>
                        <a:pt x="611" y="0"/>
                        <a:pt x="49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" name="Google Shape;4572;p46">
                  <a:extLst>
                    <a:ext uri="{FF2B5EF4-FFF2-40B4-BE49-F238E27FC236}">
                      <a16:creationId xmlns:a16="http://schemas.microsoft.com/office/drawing/2014/main" id="{269F6BCC-E4A4-7F45-3A83-238F497724C9}"/>
                    </a:ext>
                  </a:extLst>
                </p:cNvPr>
                <p:cNvSpPr/>
                <p:nvPr/>
              </p:nvSpPr>
              <p:spPr>
                <a:xfrm>
                  <a:off x="1850079" y="2036424"/>
                  <a:ext cx="24024" cy="20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7" extrusionOk="0">
                      <a:moveTo>
                        <a:pt x="654" y="0"/>
                      </a:moveTo>
                      <a:cubicBezTo>
                        <a:pt x="214" y="0"/>
                        <a:pt x="0" y="528"/>
                        <a:pt x="302" y="830"/>
                      </a:cubicBezTo>
                      <a:cubicBezTo>
                        <a:pt x="404" y="931"/>
                        <a:pt x="526" y="976"/>
                        <a:pt x="646" y="976"/>
                      </a:cubicBezTo>
                      <a:cubicBezTo>
                        <a:pt x="896" y="976"/>
                        <a:pt x="1131" y="779"/>
                        <a:pt x="1131" y="490"/>
                      </a:cubicBezTo>
                      <a:cubicBezTo>
                        <a:pt x="1131" y="226"/>
                        <a:pt x="918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4573;p46">
                  <a:extLst>
                    <a:ext uri="{FF2B5EF4-FFF2-40B4-BE49-F238E27FC236}">
                      <a16:creationId xmlns:a16="http://schemas.microsoft.com/office/drawing/2014/main" id="{7DF60CF4-A2AA-1687-F02F-9D617B1C29DB}"/>
                    </a:ext>
                  </a:extLst>
                </p:cNvPr>
                <p:cNvSpPr/>
                <p:nvPr/>
              </p:nvSpPr>
              <p:spPr>
                <a:xfrm>
                  <a:off x="1853538" y="2289227"/>
                  <a:ext cx="20565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91" y="1"/>
                      </a:moveTo>
                      <a:cubicBezTo>
                        <a:pt x="214" y="1"/>
                        <a:pt x="1" y="214"/>
                        <a:pt x="1" y="478"/>
                      </a:cubicBezTo>
                      <a:cubicBezTo>
                        <a:pt x="1" y="742"/>
                        <a:pt x="214" y="968"/>
                        <a:pt x="491" y="968"/>
                      </a:cubicBezTo>
                      <a:cubicBezTo>
                        <a:pt x="755" y="968"/>
                        <a:pt x="968" y="742"/>
                        <a:pt x="968" y="478"/>
                      </a:cubicBezTo>
                      <a:cubicBezTo>
                        <a:pt x="968" y="214"/>
                        <a:pt x="755" y="1"/>
                        <a:pt x="49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58" name="Google Shape;4574;p46">
              <a:extLst>
                <a:ext uri="{FF2B5EF4-FFF2-40B4-BE49-F238E27FC236}">
                  <a16:creationId xmlns:a16="http://schemas.microsoft.com/office/drawing/2014/main" id="{747E4C75-AC27-EEF6-0B2F-B60807ACF2FA}"/>
                </a:ext>
              </a:extLst>
            </p:cNvPr>
            <p:cNvGrpSpPr/>
            <p:nvPr/>
          </p:nvGrpSpPr>
          <p:grpSpPr>
            <a:xfrm>
              <a:off x="1009593" y="3564142"/>
              <a:ext cx="441110" cy="441110"/>
              <a:chOff x="1643393" y="1952405"/>
              <a:chExt cx="441110" cy="441110"/>
            </a:xfrm>
          </p:grpSpPr>
          <p:sp>
            <p:nvSpPr>
              <p:cNvPr id="359" name="Google Shape;4575;p46">
                <a:extLst>
                  <a:ext uri="{FF2B5EF4-FFF2-40B4-BE49-F238E27FC236}">
                    <a16:creationId xmlns:a16="http://schemas.microsoft.com/office/drawing/2014/main" id="{82919F39-D12A-A2FD-7888-9F3866A509D6}"/>
                  </a:ext>
                </a:extLst>
              </p:cNvPr>
              <p:cNvSpPr/>
              <p:nvPr/>
            </p:nvSpPr>
            <p:spPr>
              <a:xfrm>
                <a:off x="1722340" y="2047354"/>
                <a:ext cx="324025" cy="311737"/>
              </a:xfrm>
              <a:custGeom>
                <a:avLst/>
                <a:gdLst/>
                <a:ahLst/>
                <a:cxnLst/>
                <a:rect l="l" t="t" r="r" b="b"/>
                <a:pathLst>
                  <a:path w="15268" h="14689" extrusionOk="0">
                    <a:moveTo>
                      <a:pt x="7929" y="0"/>
                    </a:moveTo>
                    <a:cubicBezTo>
                      <a:pt x="4951" y="0"/>
                      <a:pt x="2275" y="1785"/>
                      <a:pt x="1144" y="4524"/>
                    </a:cubicBezTo>
                    <a:cubicBezTo>
                      <a:pt x="0" y="7276"/>
                      <a:pt x="629" y="10430"/>
                      <a:pt x="2727" y="12529"/>
                    </a:cubicBezTo>
                    <a:cubicBezTo>
                      <a:pt x="4138" y="13940"/>
                      <a:pt x="6015" y="14688"/>
                      <a:pt x="7922" y="14688"/>
                    </a:cubicBezTo>
                    <a:cubicBezTo>
                      <a:pt x="8869" y="14688"/>
                      <a:pt x="9823" y="14504"/>
                      <a:pt x="10732" y="14125"/>
                    </a:cubicBezTo>
                    <a:cubicBezTo>
                      <a:pt x="13484" y="12994"/>
                      <a:pt x="15268" y="10317"/>
                      <a:pt x="15268" y="7339"/>
                    </a:cubicBezTo>
                    <a:cubicBezTo>
                      <a:pt x="15268" y="3280"/>
                      <a:pt x="11988" y="0"/>
                      <a:pt x="79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4576;p46">
                <a:extLst>
                  <a:ext uri="{FF2B5EF4-FFF2-40B4-BE49-F238E27FC236}">
                    <a16:creationId xmlns:a16="http://schemas.microsoft.com/office/drawing/2014/main" id="{6C8D16A5-2029-864B-9168-F604373065B2}"/>
                  </a:ext>
                </a:extLst>
              </p:cNvPr>
              <p:cNvSpPr/>
              <p:nvPr/>
            </p:nvSpPr>
            <p:spPr>
              <a:xfrm>
                <a:off x="1966081" y="2282287"/>
                <a:ext cx="27483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0" extrusionOk="0">
                    <a:moveTo>
                      <a:pt x="654" y="1"/>
                    </a:moveTo>
                    <a:cubicBezTo>
                      <a:pt x="214" y="1"/>
                      <a:pt x="1" y="516"/>
                      <a:pt x="302" y="818"/>
                    </a:cubicBezTo>
                    <a:cubicBezTo>
                      <a:pt x="396" y="912"/>
                      <a:pt x="522" y="959"/>
                      <a:pt x="648" y="959"/>
                    </a:cubicBezTo>
                    <a:cubicBezTo>
                      <a:pt x="773" y="959"/>
                      <a:pt x="899" y="912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4577;p46">
                <a:extLst>
                  <a:ext uri="{FF2B5EF4-FFF2-40B4-BE49-F238E27FC236}">
                    <a16:creationId xmlns:a16="http://schemas.microsoft.com/office/drawing/2014/main" id="{B1A7319A-DC0B-97FE-AA70-5CB65CBF56D5}"/>
                  </a:ext>
                </a:extLst>
              </p:cNvPr>
              <p:cNvSpPr/>
              <p:nvPr/>
            </p:nvSpPr>
            <p:spPr>
              <a:xfrm>
                <a:off x="1787408" y="2103615"/>
                <a:ext cx="27483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969" extrusionOk="0">
                    <a:moveTo>
                      <a:pt x="654" y="1"/>
                    </a:moveTo>
                    <a:cubicBezTo>
                      <a:pt x="214" y="1"/>
                      <a:pt x="0" y="516"/>
                      <a:pt x="314" y="818"/>
                    </a:cubicBezTo>
                    <a:cubicBezTo>
                      <a:pt x="409" y="918"/>
                      <a:pt x="531" y="968"/>
                      <a:pt x="654" y="968"/>
                    </a:cubicBezTo>
                    <a:cubicBezTo>
                      <a:pt x="776" y="968"/>
                      <a:pt x="899" y="918"/>
                      <a:pt x="993" y="818"/>
                    </a:cubicBezTo>
                    <a:cubicBezTo>
                      <a:pt x="1295" y="516"/>
                      <a:pt x="1081" y="1"/>
                      <a:pt x="6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4578;p46">
                <a:extLst>
                  <a:ext uri="{FF2B5EF4-FFF2-40B4-BE49-F238E27FC236}">
                    <a16:creationId xmlns:a16="http://schemas.microsoft.com/office/drawing/2014/main" id="{35331B61-020D-9B59-26EF-D2647FBE5354}"/>
                  </a:ext>
                </a:extLst>
              </p:cNvPr>
              <p:cNvSpPr/>
              <p:nvPr/>
            </p:nvSpPr>
            <p:spPr>
              <a:xfrm>
                <a:off x="2003156" y="2192771"/>
                <a:ext cx="24279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977" extrusionOk="0">
                    <a:moveTo>
                      <a:pt x="653" y="1"/>
                    </a:moveTo>
                    <a:cubicBezTo>
                      <a:pt x="533" y="1"/>
                      <a:pt x="412" y="46"/>
                      <a:pt x="314" y="148"/>
                    </a:cubicBezTo>
                    <a:cubicBezTo>
                      <a:pt x="0" y="449"/>
                      <a:pt x="226" y="977"/>
                      <a:pt x="654" y="977"/>
                    </a:cubicBezTo>
                    <a:cubicBezTo>
                      <a:pt x="918" y="977"/>
                      <a:pt x="1131" y="751"/>
                      <a:pt x="1144" y="487"/>
                    </a:cubicBezTo>
                    <a:cubicBezTo>
                      <a:pt x="1144" y="198"/>
                      <a:pt x="902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4579;p46">
                <a:extLst>
                  <a:ext uri="{FF2B5EF4-FFF2-40B4-BE49-F238E27FC236}">
                    <a16:creationId xmlns:a16="http://schemas.microsoft.com/office/drawing/2014/main" id="{F1709E51-0CE3-014D-3F55-64D22AA4C351}"/>
                  </a:ext>
                </a:extLst>
              </p:cNvPr>
              <p:cNvSpPr/>
              <p:nvPr/>
            </p:nvSpPr>
            <p:spPr>
              <a:xfrm>
                <a:off x="1750333" y="2192771"/>
                <a:ext cx="24300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977" extrusionOk="0">
                    <a:moveTo>
                      <a:pt x="653" y="1"/>
                    </a:moveTo>
                    <a:cubicBezTo>
                      <a:pt x="534" y="1"/>
                      <a:pt x="412" y="46"/>
                      <a:pt x="315" y="148"/>
                    </a:cubicBezTo>
                    <a:cubicBezTo>
                      <a:pt x="1" y="449"/>
                      <a:pt x="227" y="977"/>
                      <a:pt x="654" y="977"/>
                    </a:cubicBezTo>
                    <a:cubicBezTo>
                      <a:pt x="918" y="977"/>
                      <a:pt x="1144" y="751"/>
                      <a:pt x="1144" y="487"/>
                    </a:cubicBezTo>
                    <a:cubicBezTo>
                      <a:pt x="1144" y="198"/>
                      <a:pt x="903" y="1"/>
                      <a:pt x="6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4580;p46">
                <a:extLst>
                  <a:ext uri="{FF2B5EF4-FFF2-40B4-BE49-F238E27FC236}">
                    <a16:creationId xmlns:a16="http://schemas.microsoft.com/office/drawing/2014/main" id="{25C27EE1-A582-5709-243D-1F9A980E3BA8}"/>
                  </a:ext>
                </a:extLst>
              </p:cNvPr>
              <p:cNvSpPr/>
              <p:nvPr/>
            </p:nvSpPr>
            <p:spPr>
              <a:xfrm>
                <a:off x="1969540" y="2103551"/>
                <a:ext cx="21626" cy="20543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68" extrusionOk="0">
                    <a:moveTo>
                      <a:pt x="487" y="1"/>
                    </a:moveTo>
                    <a:cubicBezTo>
                      <a:pt x="237" y="1"/>
                      <a:pt x="1" y="192"/>
                      <a:pt x="1" y="481"/>
                    </a:cubicBezTo>
                    <a:cubicBezTo>
                      <a:pt x="1" y="770"/>
                      <a:pt x="237" y="967"/>
                      <a:pt x="486" y="967"/>
                    </a:cubicBezTo>
                    <a:cubicBezTo>
                      <a:pt x="606" y="967"/>
                      <a:pt x="729" y="922"/>
                      <a:pt x="830" y="821"/>
                    </a:cubicBezTo>
                    <a:cubicBezTo>
                      <a:pt x="1019" y="632"/>
                      <a:pt x="1019" y="330"/>
                      <a:pt x="830" y="142"/>
                    </a:cubicBezTo>
                    <a:cubicBezTo>
                      <a:pt x="729" y="45"/>
                      <a:pt x="606" y="1"/>
                      <a:pt x="4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4581;p46">
                <a:extLst>
                  <a:ext uri="{FF2B5EF4-FFF2-40B4-BE49-F238E27FC236}">
                    <a16:creationId xmlns:a16="http://schemas.microsoft.com/office/drawing/2014/main" id="{88181033-D4E2-0DBB-2FCA-E4701CAB2F10}"/>
                  </a:ext>
                </a:extLst>
              </p:cNvPr>
              <p:cNvSpPr/>
              <p:nvPr/>
            </p:nvSpPr>
            <p:spPr>
              <a:xfrm>
                <a:off x="1790868" y="2282117"/>
                <a:ext cx="21626" cy="20649"/>
              </a:xfrm>
              <a:custGeom>
                <a:avLst/>
                <a:gdLst/>
                <a:ahLst/>
                <a:cxnLst/>
                <a:rect l="l" t="t" r="r" b="b"/>
                <a:pathLst>
                  <a:path w="1019" h="973" extrusionOk="0">
                    <a:moveTo>
                      <a:pt x="492" y="0"/>
                    </a:moveTo>
                    <a:cubicBezTo>
                      <a:pt x="242" y="0"/>
                      <a:pt x="1" y="197"/>
                      <a:pt x="1" y="486"/>
                    </a:cubicBezTo>
                    <a:cubicBezTo>
                      <a:pt x="1" y="775"/>
                      <a:pt x="242" y="972"/>
                      <a:pt x="492" y="972"/>
                    </a:cubicBezTo>
                    <a:cubicBezTo>
                      <a:pt x="611" y="972"/>
                      <a:pt x="732" y="927"/>
                      <a:pt x="830" y="826"/>
                    </a:cubicBezTo>
                    <a:cubicBezTo>
                      <a:pt x="1019" y="637"/>
                      <a:pt x="1019" y="336"/>
                      <a:pt x="830" y="147"/>
                    </a:cubicBezTo>
                    <a:cubicBezTo>
                      <a:pt x="732" y="46"/>
                      <a:pt x="611" y="0"/>
                      <a:pt x="4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4582;p46">
                <a:extLst>
                  <a:ext uri="{FF2B5EF4-FFF2-40B4-BE49-F238E27FC236}">
                    <a16:creationId xmlns:a16="http://schemas.microsoft.com/office/drawing/2014/main" id="{8F090ACC-B34A-6E78-84FF-B38218112F1C}"/>
                  </a:ext>
                </a:extLst>
              </p:cNvPr>
              <p:cNvSpPr/>
              <p:nvPr/>
            </p:nvSpPr>
            <p:spPr>
              <a:xfrm>
                <a:off x="1876734" y="2066560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15"/>
                      <a:pt x="303" y="829"/>
                    </a:cubicBezTo>
                    <a:cubicBezTo>
                      <a:pt x="404" y="926"/>
                      <a:pt x="525" y="970"/>
                      <a:pt x="644" y="970"/>
                    </a:cubicBezTo>
                    <a:cubicBezTo>
                      <a:pt x="895" y="970"/>
                      <a:pt x="1132" y="776"/>
                      <a:pt x="1132" y="478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4583;p46">
                <a:extLst>
                  <a:ext uri="{FF2B5EF4-FFF2-40B4-BE49-F238E27FC236}">
                    <a16:creationId xmlns:a16="http://schemas.microsoft.com/office/drawing/2014/main" id="{1F95E8D0-42F1-ABAE-5380-D00C74DF8BC8}"/>
                  </a:ext>
                </a:extLst>
              </p:cNvPr>
              <p:cNvSpPr/>
              <p:nvPr/>
            </p:nvSpPr>
            <p:spPr>
              <a:xfrm>
                <a:off x="1876734" y="2319108"/>
                <a:ext cx="24024" cy="20607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971" extrusionOk="0">
                    <a:moveTo>
                      <a:pt x="654" y="0"/>
                    </a:moveTo>
                    <a:cubicBezTo>
                      <a:pt x="215" y="0"/>
                      <a:pt x="1" y="528"/>
                      <a:pt x="303" y="829"/>
                    </a:cubicBezTo>
                    <a:cubicBezTo>
                      <a:pt x="404" y="927"/>
                      <a:pt x="527" y="971"/>
                      <a:pt x="646" y="971"/>
                    </a:cubicBezTo>
                    <a:cubicBezTo>
                      <a:pt x="896" y="971"/>
                      <a:pt x="1132" y="779"/>
                      <a:pt x="1132" y="490"/>
                    </a:cubicBezTo>
                    <a:cubicBezTo>
                      <a:pt x="1132" y="214"/>
                      <a:pt x="918" y="0"/>
                      <a:pt x="6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4584;p46">
                <a:extLst>
                  <a:ext uri="{FF2B5EF4-FFF2-40B4-BE49-F238E27FC236}">
                    <a16:creationId xmlns:a16="http://schemas.microsoft.com/office/drawing/2014/main" id="{B86C7A45-65D0-66B8-225C-C273668B7C84}"/>
                  </a:ext>
                </a:extLst>
              </p:cNvPr>
              <p:cNvSpPr/>
              <p:nvPr/>
            </p:nvSpPr>
            <p:spPr>
              <a:xfrm>
                <a:off x="1643393" y="1952405"/>
                <a:ext cx="441110" cy="441110"/>
              </a:xfrm>
              <a:custGeom>
                <a:avLst/>
                <a:gdLst/>
                <a:ahLst/>
                <a:cxnLst/>
                <a:rect l="l" t="t" r="r" b="b"/>
                <a:pathLst>
                  <a:path w="20785" h="20785" extrusionOk="0">
                    <a:moveTo>
                      <a:pt x="9940" y="1"/>
                    </a:moveTo>
                    <a:lnTo>
                      <a:pt x="9940" y="1358"/>
                    </a:lnTo>
                    <a:cubicBezTo>
                      <a:pt x="9526" y="1383"/>
                      <a:pt x="9098" y="1433"/>
                      <a:pt x="8671" y="1521"/>
                    </a:cubicBezTo>
                    <a:lnTo>
                      <a:pt x="8357" y="202"/>
                    </a:lnTo>
                    <a:lnTo>
                      <a:pt x="7503" y="416"/>
                    </a:lnTo>
                    <a:lnTo>
                      <a:pt x="7817" y="1722"/>
                    </a:lnTo>
                    <a:cubicBezTo>
                      <a:pt x="7339" y="1873"/>
                      <a:pt x="6862" y="2049"/>
                      <a:pt x="6422" y="2275"/>
                    </a:cubicBezTo>
                    <a:lnTo>
                      <a:pt x="5768" y="1094"/>
                    </a:lnTo>
                    <a:lnTo>
                      <a:pt x="4989" y="1521"/>
                    </a:lnTo>
                    <a:lnTo>
                      <a:pt x="5643" y="2703"/>
                    </a:lnTo>
                    <a:cubicBezTo>
                      <a:pt x="5165" y="2992"/>
                      <a:pt x="4726" y="3331"/>
                      <a:pt x="4311" y="3708"/>
                    </a:cubicBezTo>
                    <a:lnTo>
                      <a:pt x="3356" y="2740"/>
                    </a:lnTo>
                    <a:lnTo>
                      <a:pt x="2728" y="3369"/>
                    </a:lnTo>
                    <a:lnTo>
                      <a:pt x="3683" y="4336"/>
                    </a:lnTo>
                    <a:cubicBezTo>
                      <a:pt x="3394" y="4650"/>
                      <a:pt x="3142" y="4977"/>
                      <a:pt x="2903" y="5341"/>
                    </a:cubicBezTo>
                    <a:lnTo>
                      <a:pt x="1747" y="4625"/>
                    </a:lnTo>
                    <a:lnTo>
                      <a:pt x="1270" y="5379"/>
                    </a:lnTo>
                    <a:lnTo>
                      <a:pt x="2426" y="6083"/>
                    </a:lnTo>
                    <a:cubicBezTo>
                      <a:pt x="2187" y="6523"/>
                      <a:pt x="1986" y="6988"/>
                      <a:pt x="1823" y="7465"/>
                    </a:cubicBezTo>
                    <a:lnTo>
                      <a:pt x="529" y="7088"/>
                    </a:lnTo>
                    <a:lnTo>
                      <a:pt x="277" y="7930"/>
                    </a:lnTo>
                    <a:lnTo>
                      <a:pt x="1584" y="8320"/>
                    </a:lnTo>
                    <a:cubicBezTo>
                      <a:pt x="1458" y="8860"/>
                      <a:pt x="1383" y="9413"/>
                      <a:pt x="1358" y="9966"/>
                    </a:cubicBezTo>
                    <a:lnTo>
                      <a:pt x="1" y="9966"/>
                    </a:lnTo>
                    <a:lnTo>
                      <a:pt x="1" y="10845"/>
                    </a:lnTo>
                    <a:lnTo>
                      <a:pt x="1358" y="10845"/>
                    </a:lnTo>
                    <a:cubicBezTo>
                      <a:pt x="1370" y="11273"/>
                      <a:pt x="1421" y="11700"/>
                      <a:pt x="1509" y="12114"/>
                    </a:cubicBezTo>
                    <a:lnTo>
                      <a:pt x="189" y="12429"/>
                    </a:lnTo>
                    <a:lnTo>
                      <a:pt x="403" y="13296"/>
                    </a:lnTo>
                    <a:lnTo>
                      <a:pt x="1722" y="12982"/>
                    </a:lnTo>
                    <a:cubicBezTo>
                      <a:pt x="1860" y="13459"/>
                      <a:pt x="2049" y="13924"/>
                      <a:pt x="2263" y="14376"/>
                    </a:cubicBezTo>
                    <a:lnTo>
                      <a:pt x="1081" y="15030"/>
                    </a:lnTo>
                    <a:lnTo>
                      <a:pt x="1509" y="15809"/>
                    </a:lnTo>
                    <a:lnTo>
                      <a:pt x="2690" y="15143"/>
                    </a:lnTo>
                    <a:cubicBezTo>
                      <a:pt x="2979" y="15620"/>
                      <a:pt x="3306" y="16060"/>
                      <a:pt x="3683" y="16475"/>
                    </a:cubicBezTo>
                    <a:lnTo>
                      <a:pt x="2728" y="17442"/>
                    </a:lnTo>
                    <a:lnTo>
                      <a:pt x="3356" y="18071"/>
                    </a:lnTo>
                    <a:lnTo>
                      <a:pt x="4311" y="17103"/>
                    </a:lnTo>
                    <a:cubicBezTo>
                      <a:pt x="4625" y="17392"/>
                      <a:pt x="4964" y="17656"/>
                      <a:pt x="5316" y="17895"/>
                    </a:cubicBezTo>
                    <a:lnTo>
                      <a:pt x="4612" y="19051"/>
                    </a:lnTo>
                    <a:lnTo>
                      <a:pt x="5366" y="19503"/>
                    </a:lnTo>
                    <a:lnTo>
                      <a:pt x="6070" y="18347"/>
                    </a:lnTo>
                    <a:cubicBezTo>
                      <a:pt x="6510" y="18586"/>
                      <a:pt x="6975" y="18787"/>
                      <a:pt x="7452" y="18950"/>
                    </a:cubicBezTo>
                    <a:lnTo>
                      <a:pt x="7075" y="20257"/>
                    </a:lnTo>
                    <a:lnTo>
                      <a:pt x="7917" y="20509"/>
                    </a:lnTo>
                    <a:lnTo>
                      <a:pt x="8294" y="19202"/>
                    </a:lnTo>
                    <a:cubicBezTo>
                      <a:pt x="8835" y="19327"/>
                      <a:pt x="9387" y="19403"/>
                      <a:pt x="9953" y="19440"/>
                    </a:cubicBezTo>
                    <a:lnTo>
                      <a:pt x="9953" y="20785"/>
                    </a:lnTo>
                    <a:lnTo>
                      <a:pt x="10833" y="20785"/>
                    </a:lnTo>
                    <a:lnTo>
                      <a:pt x="10833" y="19440"/>
                    </a:lnTo>
                    <a:cubicBezTo>
                      <a:pt x="11260" y="19415"/>
                      <a:pt x="11687" y="19365"/>
                      <a:pt x="12102" y="19277"/>
                    </a:cubicBezTo>
                    <a:lnTo>
                      <a:pt x="12428" y="20596"/>
                    </a:lnTo>
                    <a:lnTo>
                      <a:pt x="13283" y="20383"/>
                    </a:lnTo>
                    <a:lnTo>
                      <a:pt x="12969" y="19063"/>
                    </a:lnTo>
                    <a:cubicBezTo>
                      <a:pt x="13446" y="18925"/>
                      <a:pt x="13924" y="18749"/>
                      <a:pt x="14364" y="18523"/>
                    </a:cubicBezTo>
                    <a:lnTo>
                      <a:pt x="15017" y="19704"/>
                    </a:lnTo>
                    <a:lnTo>
                      <a:pt x="15796" y="19277"/>
                    </a:lnTo>
                    <a:lnTo>
                      <a:pt x="15143" y="18096"/>
                    </a:lnTo>
                    <a:cubicBezTo>
                      <a:pt x="15620" y="17807"/>
                      <a:pt x="16060" y="17468"/>
                      <a:pt x="16475" y="17091"/>
                    </a:cubicBezTo>
                    <a:lnTo>
                      <a:pt x="17430" y="18058"/>
                    </a:lnTo>
                    <a:lnTo>
                      <a:pt x="18058" y="17430"/>
                    </a:lnTo>
                    <a:lnTo>
                      <a:pt x="17103" y="16462"/>
                    </a:lnTo>
                    <a:cubicBezTo>
                      <a:pt x="17392" y="16148"/>
                      <a:pt x="17656" y="15809"/>
                      <a:pt x="17895" y="15457"/>
                    </a:cubicBezTo>
                    <a:lnTo>
                      <a:pt x="19051" y="16161"/>
                    </a:lnTo>
                    <a:lnTo>
                      <a:pt x="19503" y="15407"/>
                    </a:lnTo>
                    <a:lnTo>
                      <a:pt x="18347" y="14703"/>
                    </a:lnTo>
                    <a:cubicBezTo>
                      <a:pt x="18586" y="14263"/>
                      <a:pt x="18787" y="13798"/>
                      <a:pt x="18950" y="13333"/>
                    </a:cubicBezTo>
                    <a:lnTo>
                      <a:pt x="20257" y="13710"/>
                    </a:lnTo>
                    <a:lnTo>
                      <a:pt x="20496" y="12856"/>
                    </a:lnTo>
                    <a:lnTo>
                      <a:pt x="19201" y="12479"/>
                    </a:lnTo>
                    <a:cubicBezTo>
                      <a:pt x="19327" y="11939"/>
                      <a:pt x="19403" y="11386"/>
                      <a:pt x="19428" y="10833"/>
                    </a:cubicBezTo>
                    <a:lnTo>
                      <a:pt x="20785" y="10845"/>
                    </a:lnTo>
                    <a:lnTo>
                      <a:pt x="20785" y="9953"/>
                    </a:lnTo>
                    <a:lnTo>
                      <a:pt x="19428" y="9953"/>
                    </a:lnTo>
                    <a:cubicBezTo>
                      <a:pt x="19403" y="9526"/>
                      <a:pt x="19352" y="9099"/>
                      <a:pt x="19264" y="8684"/>
                    </a:cubicBezTo>
                    <a:lnTo>
                      <a:pt x="20584" y="8370"/>
                    </a:lnTo>
                    <a:lnTo>
                      <a:pt x="20370" y="7515"/>
                    </a:lnTo>
                    <a:lnTo>
                      <a:pt x="19063" y="7829"/>
                    </a:lnTo>
                    <a:cubicBezTo>
                      <a:pt x="18912" y="7339"/>
                      <a:pt x="18737" y="6874"/>
                      <a:pt x="18510" y="6422"/>
                    </a:cubicBezTo>
                    <a:lnTo>
                      <a:pt x="19704" y="5769"/>
                    </a:lnTo>
                    <a:lnTo>
                      <a:pt x="19277" y="5002"/>
                    </a:lnTo>
                    <a:lnTo>
                      <a:pt x="18083" y="5656"/>
                    </a:lnTo>
                    <a:cubicBezTo>
                      <a:pt x="17794" y="5178"/>
                      <a:pt x="17455" y="4738"/>
                      <a:pt x="17090" y="4324"/>
                    </a:cubicBezTo>
                    <a:lnTo>
                      <a:pt x="18045" y="3369"/>
                    </a:lnTo>
                    <a:lnTo>
                      <a:pt x="17417" y="2740"/>
                    </a:lnTo>
                    <a:lnTo>
                      <a:pt x="16462" y="3695"/>
                    </a:lnTo>
                    <a:cubicBezTo>
                      <a:pt x="16148" y="3406"/>
                      <a:pt x="15809" y="3142"/>
                      <a:pt x="15457" y="2904"/>
                    </a:cubicBezTo>
                    <a:lnTo>
                      <a:pt x="16161" y="1748"/>
                    </a:lnTo>
                    <a:lnTo>
                      <a:pt x="15407" y="1283"/>
                    </a:lnTo>
                    <a:lnTo>
                      <a:pt x="14703" y="2439"/>
                    </a:lnTo>
                    <a:cubicBezTo>
                      <a:pt x="14263" y="2200"/>
                      <a:pt x="13798" y="1999"/>
                      <a:pt x="13333" y="1836"/>
                    </a:cubicBezTo>
                    <a:lnTo>
                      <a:pt x="13710" y="541"/>
                    </a:lnTo>
                    <a:lnTo>
                      <a:pt x="12856" y="290"/>
                    </a:lnTo>
                    <a:lnTo>
                      <a:pt x="12479" y="1597"/>
                    </a:lnTo>
                    <a:cubicBezTo>
                      <a:pt x="11938" y="1471"/>
                      <a:pt x="11385" y="1383"/>
                      <a:pt x="10833" y="1358"/>
                    </a:cubicBezTo>
                    <a:lnTo>
                      <a:pt x="10833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7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69" name="Google Shape;4585;p46">
                <a:extLst>
                  <a:ext uri="{FF2B5EF4-FFF2-40B4-BE49-F238E27FC236}">
                    <a16:creationId xmlns:a16="http://schemas.microsoft.com/office/drawing/2014/main" id="{E10C2650-DF41-2FEF-6846-5D0095884BA7}"/>
                  </a:ext>
                </a:extLst>
              </p:cNvPr>
              <p:cNvGrpSpPr/>
              <p:nvPr/>
            </p:nvGrpSpPr>
            <p:grpSpPr>
              <a:xfrm>
                <a:off x="1723677" y="2036424"/>
                <a:ext cx="276826" cy="273367"/>
                <a:chOff x="1723677" y="2036424"/>
                <a:chExt cx="276826" cy="273367"/>
              </a:xfrm>
            </p:grpSpPr>
            <p:sp>
              <p:nvSpPr>
                <p:cNvPr id="370" name="Google Shape;4586;p46">
                  <a:extLst>
                    <a:ext uri="{FF2B5EF4-FFF2-40B4-BE49-F238E27FC236}">
                      <a16:creationId xmlns:a16="http://schemas.microsoft.com/office/drawing/2014/main" id="{08463DB4-BEC7-596F-8814-064BAC0D5F4A}"/>
                    </a:ext>
                  </a:extLst>
                </p:cNvPr>
                <p:cNvSpPr/>
                <p:nvPr/>
              </p:nvSpPr>
              <p:spPr>
                <a:xfrm>
                  <a:off x="1939404" y="2252172"/>
                  <a:ext cx="2750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1" extrusionOk="0">
                      <a:moveTo>
                        <a:pt x="654" y="0"/>
                      </a:moveTo>
                      <a:cubicBezTo>
                        <a:pt x="215" y="0"/>
                        <a:pt x="1" y="515"/>
                        <a:pt x="303" y="829"/>
                      </a:cubicBezTo>
                      <a:cubicBezTo>
                        <a:pt x="397" y="924"/>
                        <a:pt x="522" y="971"/>
                        <a:pt x="648" y="971"/>
                      </a:cubicBezTo>
                      <a:cubicBezTo>
                        <a:pt x="774" y="971"/>
                        <a:pt x="899" y="924"/>
                        <a:pt x="994" y="829"/>
                      </a:cubicBezTo>
                      <a:cubicBezTo>
                        <a:pt x="1295" y="515"/>
                        <a:pt x="1082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4587;p46">
                  <a:extLst>
                    <a:ext uri="{FF2B5EF4-FFF2-40B4-BE49-F238E27FC236}">
                      <a16:creationId xmlns:a16="http://schemas.microsoft.com/office/drawing/2014/main" id="{5A9088AC-28DF-AB6C-061D-BE3592A83AB4}"/>
                    </a:ext>
                  </a:extLst>
                </p:cNvPr>
                <p:cNvSpPr/>
                <p:nvPr/>
              </p:nvSpPr>
              <p:spPr>
                <a:xfrm>
                  <a:off x="1760732" y="2073479"/>
                  <a:ext cx="27504" cy="2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" h="972" extrusionOk="0">
                      <a:moveTo>
                        <a:pt x="654" y="1"/>
                      </a:moveTo>
                      <a:cubicBezTo>
                        <a:pt x="214" y="1"/>
                        <a:pt x="1" y="529"/>
                        <a:pt x="315" y="830"/>
                      </a:cubicBezTo>
                      <a:cubicBezTo>
                        <a:pt x="409" y="924"/>
                        <a:pt x="532" y="972"/>
                        <a:pt x="654" y="972"/>
                      </a:cubicBezTo>
                      <a:cubicBezTo>
                        <a:pt x="777" y="972"/>
                        <a:pt x="899" y="924"/>
                        <a:pt x="993" y="830"/>
                      </a:cubicBezTo>
                      <a:cubicBezTo>
                        <a:pt x="1295" y="529"/>
                        <a:pt x="1081" y="1"/>
                        <a:pt x="65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4588;p46">
                  <a:extLst>
                    <a:ext uri="{FF2B5EF4-FFF2-40B4-BE49-F238E27FC236}">
                      <a16:creationId xmlns:a16="http://schemas.microsoft.com/office/drawing/2014/main" id="{6886D4AB-A8DA-626D-531E-033D613DFBBE}"/>
                    </a:ext>
                  </a:extLst>
                </p:cNvPr>
                <p:cNvSpPr/>
                <p:nvPr/>
              </p:nvSpPr>
              <p:spPr>
                <a:xfrm>
                  <a:off x="1976480" y="2162762"/>
                  <a:ext cx="24024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1" extrusionOk="0">
                      <a:moveTo>
                        <a:pt x="638" y="1"/>
                      </a:moveTo>
                      <a:cubicBezTo>
                        <a:pt x="520" y="1"/>
                        <a:pt x="399" y="45"/>
                        <a:pt x="302" y="142"/>
                      </a:cubicBezTo>
                      <a:cubicBezTo>
                        <a:pt x="1" y="456"/>
                        <a:pt x="214" y="971"/>
                        <a:pt x="641" y="971"/>
                      </a:cubicBezTo>
                      <a:cubicBezTo>
                        <a:pt x="918" y="971"/>
                        <a:pt x="1132" y="757"/>
                        <a:pt x="1132" y="493"/>
                      </a:cubicBezTo>
                      <a:cubicBezTo>
                        <a:pt x="1132" y="195"/>
                        <a:pt x="889" y="1"/>
                        <a:pt x="63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4589;p46">
                  <a:extLst>
                    <a:ext uri="{FF2B5EF4-FFF2-40B4-BE49-F238E27FC236}">
                      <a16:creationId xmlns:a16="http://schemas.microsoft.com/office/drawing/2014/main" id="{00C34F2A-DBC8-21F0-D2DA-7D0B50E16139}"/>
                    </a:ext>
                  </a:extLst>
                </p:cNvPr>
                <p:cNvSpPr/>
                <p:nvPr/>
              </p:nvSpPr>
              <p:spPr>
                <a:xfrm>
                  <a:off x="1723677" y="2162762"/>
                  <a:ext cx="24279" cy="20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4" h="971" extrusionOk="0">
                      <a:moveTo>
                        <a:pt x="650" y="1"/>
                      </a:moveTo>
                      <a:cubicBezTo>
                        <a:pt x="532" y="1"/>
                        <a:pt x="411" y="45"/>
                        <a:pt x="314" y="142"/>
                      </a:cubicBezTo>
                      <a:cubicBezTo>
                        <a:pt x="0" y="456"/>
                        <a:pt x="226" y="971"/>
                        <a:pt x="654" y="971"/>
                      </a:cubicBezTo>
                      <a:cubicBezTo>
                        <a:pt x="917" y="971"/>
                        <a:pt x="1144" y="757"/>
                        <a:pt x="1144" y="493"/>
                      </a:cubicBezTo>
                      <a:cubicBezTo>
                        <a:pt x="1144" y="195"/>
                        <a:pt x="901" y="1"/>
                        <a:pt x="65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4590;p46">
                  <a:extLst>
                    <a:ext uri="{FF2B5EF4-FFF2-40B4-BE49-F238E27FC236}">
                      <a16:creationId xmlns:a16="http://schemas.microsoft.com/office/drawing/2014/main" id="{FA7BB6F6-373D-2408-366A-90BEB24647C5}"/>
                    </a:ext>
                  </a:extLst>
                </p:cNvPr>
                <p:cNvSpPr/>
                <p:nvPr/>
              </p:nvSpPr>
              <p:spPr>
                <a:xfrm>
                  <a:off x="1942884" y="2073436"/>
                  <a:ext cx="21626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74" extrusionOk="0">
                      <a:moveTo>
                        <a:pt x="488" y="0"/>
                      </a:moveTo>
                      <a:cubicBezTo>
                        <a:pt x="237" y="0"/>
                        <a:pt x="0" y="195"/>
                        <a:pt x="0" y="493"/>
                      </a:cubicBezTo>
                      <a:cubicBezTo>
                        <a:pt x="0" y="782"/>
                        <a:pt x="236" y="973"/>
                        <a:pt x="486" y="973"/>
                      </a:cubicBezTo>
                      <a:cubicBezTo>
                        <a:pt x="606" y="973"/>
                        <a:pt x="728" y="930"/>
                        <a:pt x="830" y="832"/>
                      </a:cubicBezTo>
                      <a:cubicBezTo>
                        <a:pt x="1018" y="644"/>
                        <a:pt x="1018" y="330"/>
                        <a:pt x="830" y="141"/>
                      </a:cubicBezTo>
                      <a:cubicBezTo>
                        <a:pt x="729" y="44"/>
                        <a:pt x="607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4591;p46">
                  <a:extLst>
                    <a:ext uri="{FF2B5EF4-FFF2-40B4-BE49-F238E27FC236}">
                      <a16:creationId xmlns:a16="http://schemas.microsoft.com/office/drawing/2014/main" id="{E814A67A-0749-D412-DBD9-949EDB0C6DF4}"/>
                    </a:ext>
                  </a:extLst>
                </p:cNvPr>
                <p:cNvSpPr/>
                <p:nvPr/>
              </p:nvSpPr>
              <p:spPr>
                <a:xfrm>
                  <a:off x="1764212" y="2252109"/>
                  <a:ext cx="21605" cy="20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" h="974" extrusionOk="0">
                      <a:moveTo>
                        <a:pt x="492" y="0"/>
                      </a:moveTo>
                      <a:cubicBezTo>
                        <a:pt x="242" y="0"/>
                        <a:pt x="0" y="191"/>
                        <a:pt x="0" y="481"/>
                      </a:cubicBezTo>
                      <a:cubicBezTo>
                        <a:pt x="0" y="779"/>
                        <a:pt x="243" y="973"/>
                        <a:pt x="493" y="973"/>
                      </a:cubicBezTo>
                      <a:cubicBezTo>
                        <a:pt x="612" y="973"/>
                        <a:pt x="732" y="929"/>
                        <a:pt x="829" y="832"/>
                      </a:cubicBezTo>
                      <a:cubicBezTo>
                        <a:pt x="1018" y="644"/>
                        <a:pt x="1018" y="330"/>
                        <a:pt x="829" y="141"/>
                      </a:cubicBezTo>
                      <a:cubicBezTo>
                        <a:pt x="732" y="44"/>
                        <a:pt x="611" y="0"/>
                        <a:pt x="49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4592;p46">
                  <a:extLst>
                    <a:ext uri="{FF2B5EF4-FFF2-40B4-BE49-F238E27FC236}">
                      <a16:creationId xmlns:a16="http://schemas.microsoft.com/office/drawing/2014/main" id="{37174DDB-4204-A85E-CC6B-BFF61418C970}"/>
                    </a:ext>
                  </a:extLst>
                </p:cNvPr>
                <p:cNvSpPr/>
                <p:nvPr/>
              </p:nvSpPr>
              <p:spPr>
                <a:xfrm>
                  <a:off x="1850079" y="2036424"/>
                  <a:ext cx="24024" cy="207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" h="977" extrusionOk="0">
                      <a:moveTo>
                        <a:pt x="654" y="0"/>
                      </a:moveTo>
                      <a:cubicBezTo>
                        <a:pt x="214" y="0"/>
                        <a:pt x="0" y="528"/>
                        <a:pt x="302" y="830"/>
                      </a:cubicBezTo>
                      <a:cubicBezTo>
                        <a:pt x="404" y="931"/>
                        <a:pt x="526" y="976"/>
                        <a:pt x="646" y="976"/>
                      </a:cubicBezTo>
                      <a:cubicBezTo>
                        <a:pt x="896" y="976"/>
                        <a:pt x="1131" y="779"/>
                        <a:pt x="1131" y="490"/>
                      </a:cubicBezTo>
                      <a:cubicBezTo>
                        <a:pt x="1131" y="226"/>
                        <a:pt x="918" y="0"/>
                        <a:pt x="65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7" name="Google Shape;4593;p46">
                  <a:extLst>
                    <a:ext uri="{FF2B5EF4-FFF2-40B4-BE49-F238E27FC236}">
                      <a16:creationId xmlns:a16="http://schemas.microsoft.com/office/drawing/2014/main" id="{8CABBEE7-60DB-778B-D350-5C5723CD009A}"/>
                    </a:ext>
                  </a:extLst>
                </p:cNvPr>
                <p:cNvSpPr/>
                <p:nvPr/>
              </p:nvSpPr>
              <p:spPr>
                <a:xfrm>
                  <a:off x="1853538" y="2289227"/>
                  <a:ext cx="20565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91" y="1"/>
                      </a:moveTo>
                      <a:cubicBezTo>
                        <a:pt x="214" y="1"/>
                        <a:pt x="1" y="214"/>
                        <a:pt x="1" y="478"/>
                      </a:cubicBezTo>
                      <a:cubicBezTo>
                        <a:pt x="1" y="742"/>
                        <a:pt x="214" y="968"/>
                        <a:pt x="491" y="968"/>
                      </a:cubicBezTo>
                      <a:cubicBezTo>
                        <a:pt x="755" y="968"/>
                        <a:pt x="968" y="742"/>
                        <a:pt x="968" y="478"/>
                      </a:cubicBezTo>
                      <a:cubicBezTo>
                        <a:pt x="968" y="214"/>
                        <a:pt x="755" y="1"/>
                        <a:pt x="49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1" grpId="0"/>
      <p:bldP spid="152" grpId="0"/>
      <p:bldP spid="1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4" name="Google Shape;6214;p59"/>
          <p:cNvSpPr txBox="1">
            <a:spLocks noGrp="1"/>
          </p:cNvSpPr>
          <p:nvPr>
            <p:ph type="title"/>
          </p:nvPr>
        </p:nvSpPr>
        <p:spPr>
          <a:xfrm>
            <a:off x="4617416" y="3430133"/>
            <a:ext cx="2957200" cy="160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3733" dirty="0" err="1"/>
              <a:t>Konvergen</a:t>
            </a:r>
            <a:endParaRPr sz="3733" dirty="0"/>
          </a:p>
        </p:txBody>
      </p:sp>
      <p:sp>
        <p:nvSpPr>
          <p:cNvPr id="6215" name="Google Shape;6215;p59"/>
          <p:cNvSpPr txBox="1">
            <a:spLocks noGrp="1"/>
          </p:cNvSpPr>
          <p:nvPr>
            <p:ph type="subTitle" idx="1"/>
          </p:nvPr>
        </p:nvSpPr>
        <p:spPr>
          <a:xfrm>
            <a:off x="4617416" y="5182663"/>
            <a:ext cx="2957200" cy="111824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-US" sz="2400" b="1" dirty="0" err="1">
                <a:latin typeface="Bookman Old Style" panose="02050604050505020204" pitchFamily="18" charset="0"/>
              </a:rPr>
              <a:t>Memanusiakan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Manusia</a:t>
            </a:r>
            <a:endParaRPr sz="2400" b="1" dirty="0">
              <a:latin typeface="Bookman Old Style" panose="02050604050505020204" pitchFamily="18" charset="0"/>
            </a:endParaRPr>
          </a:p>
        </p:txBody>
      </p:sp>
      <p:sp>
        <p:nvSpPr>
          <p:cNvPr id="6216" name="Google Shape;6216;p59"/>
          <p:cNvSpPr txBox="1">
            <a:spLocks noGrp="1"/>
          </p:cNvSpPr>
          <p:nvPr>
            <p:ph type="title" idx="2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dirty="0"/>
              <a:t>Ki </a:t>
            </a:r>
            <a:r>
              <a:rPr lang="en-US" dirty="0" err="1"/>
              <a:t>Hajar</a:t>
            </a:r>
            <a:r>
              <a:rPr lang="en-US" dirty="0"/>
              <a:t> </a:t>
            </a:r>
            <a:r>
              <a:rPr lang="en-US" dirty="0" err="1"/>
              <a:t>Dewantara</a:t>
            </a:r>
            <a:endParaRPr dirty="0"/>
          </a:p>
        </p:txBody>
      </p:sp>
      <p:sp>
        <p:nvSpPr>
          <p:cNvPr id="6217" name="Google Shape;6217;p59"/>
          <p:cNvSpPr txBox="1">
            <a:spLocks noGrp="1"/>
          </p:cNvSpPr>
          <p:nvPr>
            <p:ph type="title" idx="3"/>
          </p:nvPr>
        </p:nvSpPr>
        <p:spPr>
          <a:xfrm>
            <a:off x="1357767" y="3430133"/>
            <a:ext cx="2957200" cy="160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3200" dirty="0"/>
              <a:t>Kontinuitas</a:t>
            </a:r>
            <a:endParaRPr sz="3200" dirty="0"/>
          </a:p>
        </p:txBody>
      </p:sp>
      <p:sp>
        <p:nvSpPr>
          <p:cNvPr id="6218" name="Google Shape;6218;p59"/>
          <p:cNvSpPr txBox="1">
            <a:spLocks noGrp="1"/>
          </p:cNvSpPr>
          <p:nvPr>
            <p:ph type="subTitle" idx="4"/>
          </p:nvPr>
        </p:nvSpPr>
        <p:spPr>
          <a:xfrm>
            <a:off x="1357767" y="5182664"/>
            <a:ext cx="2957200" cy="104652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-US" sz="2400" b="1" dirty="0" err="1">
                <a:latin typeface="Bookman Old Style" panose="02050604050505020204" pitchFamily="18" charset="0"/>
              </a:rPr>
              <a:t>Nilai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Akar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Budaya</a:t>
            </a:r>
            <a:endParaRPr sz="2400" b="1" dirty="0">
              <a:latin typeface="Bookman Old Style" panose="02050604050505020204" pitchFamily="18" charset="0"/>
            </a:endParaRPr>
          </a:p>
        </p:txBody>
      </p:sp>
      <p:sp>
        <p:nvSpPr>
          <p:cNvPr id="6219" name="Google Shape;6219;p59"/>
          <p:cNvSpPr txBox="1">
            <a:spLocks noGrp="1"/>
          </p:cNvSpPr>
          <p:nvPr>
            <p:ph type="title" idx="5"/>
          </p:nvPr>
        </p:nvSpPr>
        <p:spPr>
          <a:xfrm>
            <a:off x="7877067" y="3430183"/>
            <a:ext cx="2957200" cy="160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3733" dirty="0" err="1"/>
              <a:t>Konsentris</a:t>
            </a:r>
            <a:endParaRPr sz="3733" dirty="0"/>
          </a:p>
        </p:txBody>
      </p:sp>
      <p:sp>
        <p:nvSpPr>
          <p:cNvPr id="6220" name="Google Shape;6220;p59"/>
          <p:cNvSpPr txBox="1">
            <a:spLocks noGrp="1"/>
          </p:cNvSpPr>
          <p:nvPr>
            <p:ph type="subTitle" idx="6"/>
          </p:nvPr>
        </p:nvSpPr>
        <p:spPr>
          <a:xfrm>
            <a:off x="7574616" y="5069548"/>
            <a:ext cx="3528870" cy="92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-US" sz="2000" b="1" dirty="0" err="1">
                <a:latin typeface="Bookman Old Style" panose="02050604050505020204" pitchFamily="18" charset="0"/>
              </a:rPr>
              <a:t>Memerdekakan</a:t>
            </a:r>
            <a:r>
              <a:rPr lang="en-US" sz="2000" b="1" dirty="0">
                <a:latin typeface="Bookman Old Style" panose="02050604050505020204" pitchFamily="18" charset="0"/>
              </a:rPr>
              <a:t> Murid </a:t>
            </a:r>
            <a:r>
              <a:rPr lang="en-US" sz="2000" b="1" dirty="0" err="1">
                <a:latin typeface="Bookman Old Style" panose="02050604050505020204" pitchFamily="18" charset="0"/>
              </a:rPr>
              <a:t>dan</a:t>
            </a:r>
            <a:r>
              <a:rPr lang="en-US" sz="2000" b="1" dirty="0"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latin typeface="Bookman Old Style" panose="02050604050505020204" pitchFamily="18" charset="0"/>
              </a:rPr>
              <a:t>Menghargai</a:t>
            </a:r>
            <a:r>
              <a:rPr lang="en-US" sz="2000" b="1" dirty="0"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latin typeface="Bookman Old Style" panose="02050604050505020204" pitchFamily="18" charset="0"/>
              </a:rPr>
              <a:t>Keberagaman</a:t>
            </a:r>
            <a:endParaRPr sz="2000" b="1" dirty="0">
              <a:latin typeface="Bookman Old Style" panose="02050604050505020204" pitchFamily="18" charset="0"/>
            </a:endParaRPr>
          </a:p>
          <a:p>
            <a:pPr marL="0" indent="0"/>
            <a:endParaRPr dirty="0"/>
          </a:p>
          <a:p>
            <a:pPr marL="0" indent="0"/>
            <a:endParaRPr dirty="0"/>
          </a:p>
        </p:txBody>
      </p:sp>
      <p:sp>
        <p:nvSpPr>
          <p:cNvPr id="6221" name="Google Shape;6221;p59"/>
          <p:cNvSpPr/>
          <p:nvPr/>
        </p:nvSpPr>
        <p:spPr>
          <a:xfrm>
            <a:off x="8814588" y="1823371"/>
            <a:ext cx="1070800" cy="1070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222" name="Google Shape;6222;p59"/>
          <p:cNvSpPr/>
          <p:nvPr/>
        </p:nvSpPr>
        <p:spPr>
          <a:xfrm>
            <a:off x="5560593" y="1823371"/>
            <a:ext cx="1070800" cy="1070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223" name="Google Shape;6223;p59"/>
          <p:cNvSpPr/>
          <p:nvPr/>
        </p:nvSpPr>
        <p:spPr>
          <a:xfrm>
            <a:off x="2306601" y="1823384"/>
            <a:ext cx="1070800" cy="10708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224" name="Google Shape;6224;p59"/>
          <p:cNvSpPr/>
          <p:nvPr/>
        </p:nvSpPr>
        <p:spPr>
          <a:xfrm>
            <a:off x="2306601" y="1823384"/>
            <a:ext cx="1070800" cy="1070800"/>
          </a:xfrm>
          <a:prstGeom prst="pie">
            <a:avLst>
              <a:gd name="adj1" fmla="val 16181988"/>
              <a:gd name="adj2" fmla="val 9993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225" name="Google Shape;6225;p59"/>
          <p:cNvSpPr/>
          <p:nvPr/>
        </p:nvSpPr>
        <p:spPr>
          <a:xfrm>
            <a:off x="5560593" y="1823371"/>
            <a:ext cx="1070800" cy="1070800"/>
          </a:xfrm>
          <a:prstGeom prst="pie">
            <a:avLst>
              <a:gd name="adj1" fmla="val 16196718"/>
              <a:gd name="adj2" fmla="val 5383502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226" name="Google Shape;6226;p59"/>
          <p:cNvSpPr/>
          <p:nvPr/>
        </p:nvSpPr>
        <p:spPr>
          <a:xfrm>
            <a:off x="8814588" y="1823371"/>
            <a:ext cx="1070800" cy="1070800"/>
          </a:xfrm>
          <a:prstGeom prst="pie">
            <a:avLst>
              <a:gd name="adj1" fmla="val 16191082"/>
              <a:gd name="adj2" fmla="val 10799217"/>
            </a:avLst>
          </a:prstGeom>
          <a:solidFill>
            <a:schemeClr val="accent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6227" name="Google Shape;6227;p59"/>
          <p:cNvCxnSpPr>
            <a:stCxn id="6223" idx="4"/>
            <a:endCxn id="6217" idx="0"/>
          </p:cNvCxnSpPr>
          <p:nvPr/>
        </p:nvCxnSpPr>
        <p:spPr>
          <a:xfrm flipH="1">
            <a:off x="2836401" y="2894184"/>
            <a:ext cx="5600" cy="53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228" name="Google Shape;6228;p59"/>
          <p:cNvCxnSpPr>
            <a:stCxn id="6225" idx="1"/>
            <a:endCxn id="6214" idx="0"/>
          </p:cNvCxnSpPr>
          <p:nvPr/>
        </p:nvCxnSpPr>
        <p:spPr>
          <a:xfrm>
            <a:off x="6095993" y="2894171"/>
            <a:ext cx="0" cy="53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229" name="Google Shape;6229;p59"/>
          <p:cNvCxnSpPr>
            <a:stCxn id="6226" idx="1"/>
            <a:endCxn id="6219" idx="0"/>
          </p:cNvCxnSpPr>
          <p:nvPr/>
        </p:nvCxnSpPr>
        <p:spPr>
          <a:xfrm>
            <a:off x="9349988" y="2894171"/>
            <a:ext cx="5600" cy="53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6230" name="Google Shape;6230;p59"/>
          <p:cNvGrpSpPr/>
          <p:nvPr/>
        </p:nvGrpSpPr>
        <p:grpSpPr>
          <a:xfrm>
            <a:off x="1718100" y="2157787"/>
            <a:ext cx="2247760" cy="536029"/>
            <a:chOff x="1288575" y="1618340"/>
            <a:chExt cx="1685820" cy="402022"/>
          </a:xfrm>
        </p:grpSpPr>
        <p:sp>
          <p:nvSpPr>
            <p:cNvPr id="6231" name="Google Shape;6231;p59"/>
            <p:cNvSpPr/>
            <p:nvPr/>
          </p:nvSpPr>
          <p:spPr>
            <a:xfrm flipH="1">
              <a:off x="2671492" y="1618351"/>
              <a:ext cx="302903" cy="402010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32" name="Google Shape;6232;p59"/>
            <p:cNvSpPr/>
            <p:nvPr/>
          </p:nvSpPr>
          <p:spPr>
            <a:xfrm>
              <a:off x="1288575" y="1618340"/>
              <a:ext cx="302903" cy="402010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233" name="Google Shape;6233;p59"/>
          <p:cNvGrpSpPr/>
          <p:nvPr/>
        </p:nvGrpSpPr>
        <p:grpSpPr>
          <a:xfrm>
            <a:off x="4889123" y="2047634"/>
            <a:ext cx="2413767" cy="756348"/>
            <a:chOff x="3666842" y="1535725"/>
            <a:chExt cx="1810325" cy="567261"/>
          </a:xfrm>
        </p:grpSpPr>
        <p:sp>
          <p:nvSpPr>
            <p:cNvPr id="6234" name="Google Shape;6234;p59"/>
            <p:cNvSpPr/>
            <p:nvPr/>
          </p:nvSpPr>
          <p:spPr>
            <a:xfrm flipH="1">
              <a:off x="5049752" y="1535725"/>
              <a:ext cx="427415" cy="567261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35" name="Google Shape;6235;p59"/>
            <p:cNvSpPr/>
            <p:nvPr/>
          </p:nvSpPr>
          <p:spPr>
            <a:xfrm>
              <a:off x="3666842" y="1535725"/>
              <a:ext cx="427415" cy="567261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236" name="Google Shape;6236;p59"/>
          <p:cNvGrpSpPr/>
          <p:nvPr/>
        </p:nvGrpSpPr>
        <p:grpSpPr>
          <a:xfrm>
            <a:off x="8226114" y="2090758"/>
            <a:ext cx="2247749" cy="536028"/>
            <a:chOff x="6169625" y="1618346"/>
            <a:chExt cx="1685812" cy="402021"/>
          </a:xfrm>
        </p:grpSpPr>
        <p:sp>
          <p:nvSpPr>
            <p:cNvPr id="6237" name="Google Shape;6237;p59"/>
            <p:cNvSpPr/>
            <p:nvPr/>
          </p:nvSpPr>
          <p:spPr>
            <a:xfrm flipH="1">
              <a:off x="7552534" y="1618357"/>
              <a:ext cx="302903" cy="402010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38" name="Google Shape;6238;p59"/>
            <p:cNvSpPr/>
            <p:nvPr/>
          </p:nvSpPr>
          <p:spPr>
            <a:xfrm>
              <a:off x="6169625" y="1618346"/>
              <a:ext cx="302903" cy="402010"/>
            </a:xfrm>
            <a:custGeom>
              <a:avLst/>
              <a:gdLst/>
              <a:ahLst/>
              <a:cxnLst/>
              <a:rect l="l" t="t" r="r" b="b"/>
              <a:pathLst>
                <a:path w="21275" h="28236" extrusionOk="0">
                  <a:moveTo>
                    <a:pt x="6974" y="0"/>
                  </a:moveTo>
                  <a:cubicBezTo>
                    <a:pt x="4283" y="0"/>
                    <a:pt x="2161" y="2661"/>
                    <a:pt x="3949" y="3951"/>
                  </a:cubicBezTo>
                  <a:cubicBezTo>
                    <a:pt x="4265" y="4180"/>
                    <a:pt x="4572" y="4277"/>
                    <a:pt x="4853" y="4277"/>
                  </a:cubicBezTo>
                  <a:cubicBezTo>
                    <a:pt x="5934" y="4277"/>
                    <a:pt x="6620" y="2843"/>
                    <a:pt x="5861" y="1963"/>
                  </a:cubicBezTo>
                  <a:cubicBezTo>
                    <a:pt x="6166" y="1292"/>
                    <a:pt x="6903" y="946"/>
                    <a:pt x="7698" y="946"/>
                  </a:cubicBezTo>
                  <a:cubicBezTo>
                    <a:pt x="8400" y="946"/>
                    <a:pt x="9148" y="1216"/>
                    <a:pt x="9686" y="1771"/>
                  </a:cubicBezTo>
                  <a:cubicBezTo>
                    <a:pt x="11101" y="3187"/>
                    <a:pt x="10948" y="4602"/>
                    <a:pt x="10566" y="4793"/>
                  </a:cubicBezTo>
                  <a:cubicBezTo>
                    <a:pt x="10508" y="4821"/>
                    <a:pt x="10450" y="4834"/>
                    <a:pt x="10392" y="4834"/>
                  </a:cubicBezTo>
                  <a:cubicBezTo>
                    <a:pt x="9822" y="4834"/>
                    <a:pt x="9197" y="3601"/>
                    <a:pt x="8576" y="3601"/>
                  </a:cubicBezTo>
                  <a:cubicBezTo>
                    <a:pt x="8410" y="3601"/>
                    <a:pt x="8244" y="3689"/>
                    <a:pt x="8080" y="3913"/>
                  </a:cubicBezTo>
                  <a:cubicBezTo>
                    <a:pt x="7582" y="4602"/>
                    <a:pt x="7697" y="5558"/>
                    <a:pt x="7965" y="6667"/>
                  </a:cubicBezTo>
                  <a:cubicBezTo>
                    <a:pt x="7429" y="6413"/>
                    <a:pt x="6852" y="6263"/>
                    <a:pt x="6279" y="6263"/>
                  </a:cubicBezTo>
                  <a:cubicBezTo>
                    <a:pt x="6075" y="6263"/>
                    <a:pt x="5871" y="6282"/>
                    <a:pt x="5670" y="6323"/>
                  </a:cubicBezTo>
                  <a:cubicBezTo>
                    <a:pt x="4599" y="6552"/>
                    <a:pt x="3681" y="7202"/>
                    <a:pt x="3108" y="8120"/>
                  </a:cubicBezTo>
                  <a:cubicBezTo>
                    <a:pt x="2840" y="8541"/>
                    <a:pt x="2611" y="9000"/>
                    <a:pt x="2458" y="9459"/>
                  </a:cubicBezTo>
                  <a:cubicBezTo>
                    <a:pt x="2305" y="9918"/>
                    <a:pt x="2190" y="10377"/>
                    <a:pt x="2113" y="10836"/>
                  </a:cubicBezTo>
                  <a:cubicBezTo>
                    <a:pt x="1960" y="11792"/>
                    <a:pt x="1960" y="12786"/>
                    <a:pt x="2190" y="13704"/>
                  </a:cubicBezTo>
                  <a:cubicBezTo>
                    <a:pt x="2381" y="14660"/>
                    <a:pt x="2840" y="15540"/>
                    <a:pt x="3452" y="16305"/>
                  </a:cubicBezTo>
                  <a:cubicBezTo>
                    <a:pt x="3643" y="16534"/>
                    <a:pt x="3834" y="16764"/>
                    <a:pt x="4026" y="16955"/>
                  </a:cubicBezTo>
                  <a:cubicBezTo>
                    <a:pt x="4272" y="18225"/>
                    <a:pt x="3836" y="19429"/>
                    <a:pt x="2987" y="19429"/>
                  </a:cubicBezTo>
                  <a:cubicBezTo>
                    <a:pt x="2916" y="19429"/>
                    <a:pt x="2841" y="19421"/>
                    <a:pt x="2763" y="19403"/>
                  </a:cubicBezTo>
                  <a:cubicBezTo>
                    <a:pt x="2548" y="18725"/>
                    <a:pt x="1969" y="18404"/>
                    <a:pt x="1414" y="18404"/>
                  </a:cubicBezTo>
                  <a:cubicBezTo>
                    <a:pt x="686" y="18404"/>
                    <a:pt x="0" y="18956"/>
                    <a:pt x="239" y="19977"/>
                  </a:cubicBezTo>
                  <a:cubicBezTo>
                    <a:pt x="464" y="20925"/>
                    <a:pt x="1278" y="21394"/>
                    <a:pt x="2179" y="21394"/>
                  </a:cubicBezTo>
                  <a:cubicBezTo>
                    <a:pt x="3421" y="21394"/>
                    <a:pt x="4831" y="20504"/>
                    <a:pt x="5096" y="18753"/>
                  </a:cubicBezTo>
                  <a:cubicBezTo>
                    <a:pt x="6167" y="20474"/>
                    <a:pt x="7353" y="21812"/>
                    <a:pt x="6014" y="23266"/>
                  </a:cubicBezTo>
                  <a:cubicBezTo>
                    <a:pt x="4791" y="24566"/>
                    <a:pt x="3911" y="23916"/>
                    <a:pt x="3222" y="24834"/>
                  </a:cubicBezTo>
                  <a:cubicBezTo>
                    <a:pt x="2511" y="25744"/>
                    <a:pt x="3133" y="26507"/>
                    <a:pt x="3814" y="26507"/>
                  </a:cubicBezTo>
                  <a:cubicBezTo>
                    <a:pt x="4048" y="26507"/>
                    <a:pt x="4289" y="26416"/>
                    <a:pt x="4485" y="26211"/>
                  </a:cubicBezTo>
                  <a:cubicBezTo>
                    <a:pt x="5058" y="25599"/>
                    <a:pt x="4829" y="24949"/>
                    <a:pt x="4293" y="24796"/>
                  </a:cubicBezTo>
                  <a:cubicBezTo>
                    <a:pt x="4393" y="24732"/>
                    <a:pt x="4500" y="24705"/>
                    <a:pt x="4615" y="24705"/>
                  </a:cubicBezTo>
                  <a:cubicBezTo>
                    <a:pt x="4985" y="24705"/>
                    <a:pt x="5449" y="24983"/>
                    <a:pt x="6091" y="25216"/>
                  </a:cubicBezTo>
                  <a:cubicBezTo>
                    <a:pt x="6277" y="25282"/>
                    <a:pt x="6462" y="25313"/>
                    <a:pt x="6640" y="25313"/>
                  </a:cubicBezTo>
                  <a:cubicBezTo>
                    <a:pt x="7594" y="25313"/>
                    <a:pt x="8334" y="24442"/>
                    <a:pt x="7850" y="23572"/>
                  </a:cubicBezTo>
                  <a:lnTo>
                    <a:pt x="7850" y="23572"/>
                  </a:lnTo>
                  <a:cubicBezTo>
                    <a:pt x="7901" y="23586"/>
                    <a:pt x="7950" y="23593"/>
                    <a:pt x="7998" y="23593"/>
                  </a:cubicBezTo>
                  <a:cubicBezTo>
                    <a:pt x="8853" y="23593"/>
                    <a:pt x="9220" y="21434"/>
                    <a:pt x="7735" y="20818"/>
                  </a:cubicBezTo>
                  <a:cubicBezTo>
                    <a:pt x="8080" y="20474"/>
                    <a:pt x="8156" y="19938"/>
                    <a:pt x="7927" y="19518"/>
                  </a:cubicBezTo>
                  <a:lnTo>
                    <a:pt x="7927" y="19518"/>
                  </a:lnTo>
                  <a:cubicBezTo>
                    <a:pt x="8768" y="19862"/>
                    <a:pt x="9610" y="20206"/>
                    <a:pt x="10451" y="20474"/>
                  </a:cubicBezTo>
                  <a:cubicBezTo>
                    <a:pt x="11292" y="20703"/>
                    <a:pt x="12095" y="20971"/>
                    <a:pt x="12899" y="21315"/>
                  </a:cubicBezTo>
                  <a:cubicBezTo>
                    <a:pt x="13664" y="21621"/>
                    <a:pt x="14352" y="22080"/>
                    <a:pt x="14964" y="22654"/>
                  </a:cubicBezTo>
                  <a:cubicBezTo>
                    <a:pt x="15576" y="23227"/>
                    <a:pt x="15997" y="23954"/>
                    <a:pt x="16150" y="24757"/>
                  </a:cubicBezTo>
                  <a:cubicBezTo>
                    <a:pt x="16264" y="25560"/>
                    <a:pt x="16035" y="26402"/>
                    <a:pt x="15538" y="27052"/>
                  </a:cubicBezTo>
                  <a:cubicBezTo>
                    <a:pt x="15071" y="27619"/>
                    <a:pt x="14371" y="27954"/>
                    <a:pt x="13641" y="27954"/>
                  </a:cubicBezTo>
                  <a:cubicBezTo>
                    <a:pt x="13534" y="27954"/>
                    <a:pt x="13427" y="27946"/>
                    <a:pt x="13319" y="27932"/>
                  </a:cubicBezTo>
                  <a:cubicBezTo>
                    <a:pt x="12440" y="27855"/>
                    <a:pt x="11675" y="27396"/>
                    <a:pt x="11139" y="26708"/>
                  </a:cubicBezTo>
                  <a:cubicBezTo>
                    <a:pt x="10604" y="26019"/>
                    <a:pt x="10489" y="25063"/>
                    <a:pt x="10833" y="24260"/>
                  </a:cubicBezTo>
                  <a:lnTo>
                    <a:pt x="10833" y="24260"/>
                  </a:lnTo>
                  <a:cubicBezTo>
                    <a:pt x="10451" y="25063"/>
                    <a:pt x="10527" y="26058"/>
                    <a:pt x="11063" y="26784"/>
                  </a:cubicBezTo>
                  <a:cubicBezTo>
                    <a:pt x="11560" y="27549"/>
                    <a:pt x="12363" y="28085"/>
                    <a:pt x="13281" y="28199"/>
                  </a:cubicBezTo>
                  <a:cubicBezTo>
                    <a:pt x="13432" y="28224"/>
                    <a:pt x="13583" y="28235"/>
                    <a:pt x="13732" y="28235"/>
                  </a:cubicBezTo>
                  <a:cubicBezTo>
                    <a:pt x="14530" y="28235"/>
                    <a:pt x="15290" y="27900"/>
                    <a:pt x="15805" y="27320"/>
                  </a:cubicBezTo>
                  <a:cubicBezTo>
                    <a:pt x="16456" y="26593"/>
                    <a:pt x="16761" y="25637"/>
                    <a:pt x="16685" y="24681"/>
                  </a:cubicBezTo>
                  <a:cubicBezTo>
                    <a:pt x="16570" y="23725"/>
                    <a:pt x="16150" y="22845"/>
                    <a:pt x="15499" y="22157"/>
                  </a:cubicBezTo>
                  <a:cubicBezTo>
                    <a:pt x="14887" y="21468"/>
                    <a:pt x="14123" y="20894"/>
                    <a:pt x="13319" y="20474"/>
                  </a:cubicBezTo>
                  <a:cubicBezTo>
                    <a:pt x="12899" y="20244"/>
                    <a:pt x="12478" y="20053"/>
                    <a:pt x="12057" y="19900"/>
                  </a:cubicBezTo>
                  <a:cubicBezTo>
                    <a:pt x="11637" y="19709"/>
                    <a:pt x="11216" y="19594"/>
                    <a:pt x="10833" y="19441"/>
                  </a:cubicBezTo>
                  <a:cubicBezTo>
                    <a:pt x="9992" y="19173"/>
                    <a:pt x="9189" y="18867"/>
                    <a:pt x="8424" y="18485"/>
                  </a:cubicBezTo>
                  <a:cubicBezTo>
                    <a:pt x="6894" y="17835"/>
                    <a:pt x="5517" y="16840"/>
                    <a:pt x="4408" y="15578"/>
                  </a:cubicBezTo>
                  <a:cubicBezTo>
                    <a:pt x="3911" y="14928"/>
                    <a:pt x="3605" y="14201"/>
                    <a:pt x="3414" y="13436"/>
                  </a:cubicBezTo>
                  <a:cubicBezTo>
                    <a:pt x="3261" y="12633"/>
                    <a:pt x="3261" y="11830"/>
                    <a:pt x="3414" y="11027"/>
                  </a:cubicBezTo>
                  <a:cubicBezTo>
                    <a:pt x="3528" y="10262"/>
                    <a:pt x="3834" y="9535"/>
                    <a:pt x="4255" y="8847"/>
                  </a:cubicBezTo>
                  <a:cubicBezTo>
                    <a:pt x="4599" y="8235"/>
                    <a:pt x="5211" y="7814"/>
                    <a:pt x="5938" y="7661"/>
                  </a:cubicBezTo>
                  <a:cubicBezTo>
                    <a:pt x="6049" y="7642"/>
                    <a:pt x="6162" y="7632"/>
                    <a:pt x="6275" y="7632"/>
                  </a:cubicBezTo>
                  <a:cubicBezTo>
                    <a:pt x="6819" y="7632"/>
                    <a:pt x="7362" y="7855"/>
                    <a:pt x="7774" y="8235"/>
                  </a:cubicBezTo>
                  <a:cubicBezTo>
                    <a:pt x="8309" y="8694"/>
                    <a:pt x="8615" y="9382"/>
                    <a:pt x="8653" y="10109"/>
                  </a:cubicBezTo>
                  <a:cubicBezTo>
                    <a:pt x="8730" y="10874"/>
                    <a:pt x="8615" y="11677"/>
                    <a:pt x="8309" y="12442"/>
                  </a:cubicBezTo>
                  <a:cubicBezTo>
                    <a:pt x="8080" y="12710"/>
                    <a:pt x="7850" y="13016"/>
                    <a:pt x="7621" y="13322"/>
                  </a:cubicBezTo>
                  <a:cubicBezTo>
                    <a:pt x="9418" y="11736"/>
                    <a:pt x="11823" y="10688"/>
                    <a:pt x="13931" y="10688"/>
                  </a:cubicBezTo>
                  <a:cubicBezTo>
                    <a:pt x="15636" y="10688"/>
                    <a:pt x="17147" y="11374"/>
                    <a:pt x="17985" y="13016"/>
                  </a:cubicBezTo>
                  <a:cubicBezTo>
                    <a:pt x="19436" y="15916"/>
                    <a:pt x="17652" y="17959"/>
                    <a:pt x="16105" y="17959"/>
                  </a:cubicBezTo>
                  <a:cubicBezTo>
                    <a:pt x="15612" y="17959"/>
                    <a:pt x="15144" y="17752"/>
                    <a:pt x="14811" y="17299"/>
                  </a:cubicBezTo>
                  <a:cubicBezTo>
                    <a:pt x="16035" y="16611"/>
                    <a:pt x="16150" y="15081"/>
                    <a:pt x="15002" y="14316"/>
                  </a:cubicBezTo>
                  <a:cubicBezTo>
                    <a:pt x="14711" y="14125"/>
                    <a:pt x="14422" y="14040"/>
                    <a:pt x="14151" y="14040"/>
                  </a:cubicBezTo>
                  <a:cubicBezTo>
                    <a:pt x="13174" y="14040"/>
                    <a:pt x="12430" y="15137"/>
                    <a:pt x="12669" y="16305"/>
                  </a:cubicBezTo>
                  <a:cubicBezTo>
                    <a:pt x="12903" y="17641"/>
                    <a:pt x="14012" y="18831"/>
                    <a:pt x="16047" y="18831"/>
                  </a:cubicBezTo>
                  <a:cubicBezTo>
                    <a:pt x="16342" y="18831"/>
                    <a:pt x="16657" y="18806"/>
                    <a:pt x="16991" y="18753"/>
                  </a:cubicBezTo>
                  <a:cubicBezTo>
                    <a:pt x="19592" y="18332"/>
                    <a:pt x="21274" y="15769"/>
                    <a:pt x="20586" y="13245"/>
                  </a:cubicBezTo>
                  <a:cubicBezTo>
                    <a:pt x="19977" y="10514"/>
                    <a:pt x="17688" y="9061"/>
                    <a:pt x="15050" y="9061"/>
                  </a:cubicBezTo>
                  <a:cubicBezTo>
                    <a:pt x="13218" y="9061"/>
                    <a:pt x="11218" y="9761"/>
                    <a:pt x="9495" y="11218"/>
                  </a:cubicBezTo>
                  <a:lnTo>
                    <a:pt x="9495" y="11218"/>
                  </a:lnTo>
                  <a:cubicBezTo>
                    <a:pt x="11369" y="8617"/>
                    <a:pt x="13052" y="3492"/>
                    <a:pt x="9495" y="854"/>
                  </a:cubicBezTo>
                  <a:cubicBezTo>
                    <a:pt x="8665" y="247"/>
                    <a:pt x="7793" y="0"/>
                    <a:pt x="697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4" grpId="0" animBg="1"/>
      <p:bldP spid="6215" grpId="0" build="p"/>
      <p:bldP spid="6216" grpId="0"/>
      <p:bldP spid="6217" grpId="0" animBg="1"/>
      <p:bldP spid="6218" grpId="0" build="p"/>
      <p:bldP spid="6219" grpId="0" animBg="1"/>
      <p:bldP spid="622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400" y="1572126"/>
            <a:ext cx="8287200" cy="2390207"/>
          </a:xfrm>
        </p:spPr>
        <p:txBody>
          <a:bodyPr/>
          <a:lstStyle/>
          <a:p>
            <a:r>
              <a:rPr lang="en-US" sz="3200" dirty="0">
                <a:latin typeface="Bookman Old Style" panose="02050604050505020204" pitchFamily="18" charset="0"/>
              </a:rPr>
              <a:t>Equality between all student, friendly environment, Teachers’ professionalism, Less homework, and Apply new technologies into curriculum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2400" y="4494250"/>
            <a:ext cx="8287200" cy="639223"/>
          </a:xfrm>
        </p:spPr>
        <p:txBody>
          <a:bodyPr/>
          <a:lstStyle/>
          <a:p>
            <a:r>
              <a:rPr lang="en-US" sz="3200" b="1" dirty="0">
                <a:latin typeface="Bookman Old Style" panose="02050604050505020204" pitchFamily="18" charset="0"/>
              </a:rPr>
              <a:t>Center Of Excellence (</a:t>
            </a:r>
            <a:r>
              <a:rPr lang="en-US" sz="3200" b="1" dirty="0" err="1">
                <a:latin typeface="Bookman Old Style" panose="02050604050505020204" pitchFamily="18" charset="0"/>
              </a:rPr>
              <a:t>CoE</a:t>
            </a:r>
            <a:r>
              <a:rPr lang="en-US" sz="3200" b="1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4700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7" name="Google Shape;6067;p58"/>
          <p:cNvSpPr txBox="1">
            <a:spLocks noGrp="1"/>
          </p:cNvSpPr>
          <p:nvPr>
            <p:ph type="title"/>
          </p:nvPr>
        </p:nvSpPr>
        <p:spPr>
          <a:xfrm>
            <a:off x="1952400" y="1866788"/>
            <a:ext cx="8287200" cy="209554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3200" dirty="0">
                <a:latin typeface="Bookman Old Style" panose="02050604050505020204" pitchFamily="18" charset="0"/>
              </a:rPr>
              <a:t>TIDAK HANYA DARI SEGI FISIK BANGUNAN, TETAPI JUGA DIDUKUNG OLEH PROGRAM YANG SEJALAN DENGAN TUJUAN</a:t>
            </a:r>
            <a:endParaRPr sz="3200" dirty="0">
              <a:latin typeface="Bookman Old Style" panose="02050604050505020204" pitchFamily="18" charset="0"/>
            </a:endParaRPr>
          </a:p>
        </p:txBody>
      </p:sp>
      <p:sp>
        <p:nvSpPr>
          <p:cNvPr id="6068" name="Google Shape;6068;p58"/>
          <p:cNvSpPr txBox="1">
            <a:spLocks noGrp="1"/>
          </p:cNvSpPr>
          <p:nvPr>
            <p:ph type="subTitle" idx="1"/>
          </p:nvPr>
        </p:nvSpPr>
        <p:spPr>
          <a:xfrm>
            <a:off x="1952400" y="4494251"/>
            <a:ext cx="8287200" cy="64655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-US" sz="3200" b="1" dirty="0">
                <a:latin typeface="Bookman Old Style" panose="02050604050505020204" pitchFamily="18" charset="0"/>
              </a:rPr>
              <a:t>RINTISAN SEKOLAH FUTURISTIK</a:t>
            </a:r>
            <a:endParaRPr sz="3200" b="1" dirty="0">
              <a:latin typeface="Bookman Old Style" panose="02050604050505020204" pitchFamily="18" charset="0"/>
            </a:endParaRPr>
          </a:p>
        </p:txBody>
      </p:sp>
      <p:grpSp>
        <p:nvGrpSpPr>
          <p:cNvPr id="6069" name="Google Shape;6069;p58"/>
          <p:cNvGrpSpPr/>
          <p:nvPr/>
        </p:nvGrpSpPr>
        <p:grpSpPr>
          <a:xfrm>
            <a:off x="1389847" y="1264126"/>
            <a:ext cx="919703" cy="2189397"/>
            <a:chOff x="1042385" y="948094"/>
            <a:chExt cx="689777" cy="1642048"/>
          </a:xfrm>
        </p:grpSpPr>
        <p:grpSp>
          <p:nvGrpSpPr>
            <p:cNvPr id="6070" name="Google Shape;6070;p58"/>
            <p:cNvGrpSpPr/>
            <p:nvPr/>
          </p:nvGrpSpPr>
          <p:grpSpPr>
            <a:xfrm rot="5400000">
              <a:off x="1038687" y="951791"/>
              <a:ext cx="697171" cy="689777"/>
              <a:chOff x="5115301" y="3978062"/>
              <a:chExt cx="697171" cy="689777"/>
            </a:xfrm>
          </p:grpSpPr>
          <p:sp>
            <p:nvSpPr>
              <p:cNvPr id="6071" name="Google Shape;6071;p58"/>
              <p:cNvSpPr/>
              <p:nvPr/>
            </p:nvSpPr>
            <p:spPr>
              <a:xfrm>
                <a:off x="5115301" y="4363026"/>
                <a:ext cx="144548" cy="77768"/>
              </a:xfrm>
              <a:custGeom>
                <a:avLst/>
                <a:gdLst/>
                <a:ahLst/>
                <a:cxnLst/>
                <a:rect l="l" t="t" r="r" b="b"/>
                <a:pathLst>
                  <a:path w="7643" h="4112" extrusionOk="0">
                    <a:moveTo>
                      <a:pt x="2345" y="0"/>
                    </a:moveTo>
                    <a:cubicBezTo>
                      <a:pt x="952" y="0"/>
                      <a:pt x="1" y="994"/>
                      <a:pt x="184" y="1178"/>
                    </a:cubicBezTo>
                    <a:cubicBezTo>
                      <a:pt x="949" y="1943"/>
                      <a:pt x="758" y="2708"/>
                      <a:pt x="2058" y="3588"/>
                    </a:cubicBezTo>
                    <a:cubicBezTo>
                      <a:pt x="2638" y="3962"/>
                      <a:pt x="3314" y="4112"/>
                      <a:pt x="3997" y="4112"/>
                    </a:cubicBezTo>
                    <a:cubicBezTo>
                      <a:pt x="5475" y="4112"/>
                      <a:pt x="6988" y="3412"/>
                      <a:pt x="7642" y="2784"/>
                    </a:cubicBezTo>
                    <a:cubicBezTo>
                      <a:pt x="6533" y="2211"/>
                      <a:pt x="5462" y="1561"/>
                      <a:pt x="4468" y="796"/>
                    </a:cubicBezTo>
                    <a:cubicBezTo>
                      <a:pt x="3712" y="208"/>
                      <a:pt x="2982" y="0"/>
                      <a:pt x="2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072" name="Google Shape;6072;p58"/>
              <p:cNvSpPr/>
              <p:nvPr/>
            </p:nvSpPr>
            <p:spPr>
              <a:xfrm>
                <a:off x="5147717" y="3978062"/>
                <a:ext cx="664755" cy="607091"/>
              </a:xfrm>
              <a:custGeom>
                <a:avLst/>
                <a:gdLst/>
                <a:ahLst/>
                <a:cxnLst/>
                <a:rect l="l" t="t" r="r" b="b"/>
                <a:pathLst>
                  <a:path w="35149" h="32100" extrusionOk="0">
                    <a:moveTo>
                      <a:pt x="10250" y="25014"/>
                    </a:moveTo>
                    <a:cubicBezTo>
                      <a:pt x="10288" y="25243"/>
                      <a:pt x="10326" y="25472"/>
                      <a:pt x="10403" y="25702"/>
                    </a:cubicBezTo>
                    <a:cubicBezTo>
                      <a:pt x="9676" y="26046"/>
                      <a:pt x="9026" y="26505"/>
                      <a:pt x="8414" y="27041"/>
                    </a:cubicBezTo>
                    <a:cubicBezTo>
                      <a:pt x="7207" y="28066"/>
                      <a:pt x="5881" y="28664"/>
                      <a:pt x="4681" y="28664"/>
                    </a:cubicBezTo>
                    <a:cubicBezTo>
                      <a:pt x="4359" y="28664"/>
                      <a:pt x="4047" y="28621"/>
                      <a:pt x="3748" y="28532"/>
                    </a:cubicBezTo>
                    <a:cubicBezTo>
                      <a:pt x="5393" y="28494"/>
                      <a:pt x="6196" y="27805"/>
                      <a:pt x="7764" y="26352"/>
                    </a:cubicBezTo>
                    <a:cubicBezTo>
                      <a:pt x="8414" y="25625"/>
                      <a:pt x="9294" y="25166"/>
                      <a:pt x="10250" y="25014"/>
                    </a:cubicBezTo>
                    <a:close/>
                    <a:moveTo>
                      <a:pt x="4398" y="1"/>
                    </a:moveTo>
                    <a:cubicBezTo>
                      <a:pt x="6808" y="2984"/>
                      <a:pt x="5163" y="8300"/>
                      <a:pt x="6961" y="9868"/>
                    </a:cubicBezTo>
                    <a:cubicBezTo>
                      <a:pt x="7120" y="10011"/>
                      <a:pt x="7258" y="10072"/>
                      <a:pt x="7380" y="10072"/>
                    </a:cubicBezTo>
                    <a:cubicBezTo>
                      <a:pt x="8080" y="10072"/>
                      <a:pt x="8250" y="8062"/>
                      <a:pt x="8876" y="8062"/>
                    </a:cubicBezTo>
                    <a:cubicBezTo>
                      <a:pt x="8900" y="8062"/>
                      <a:pt x="8925" y="8065"/>
                      <a:pt x="8950" y="8071"/>
                    </a:cubicBezTo>
                    <a:cubicBezTo>
                      <a:pt x="9370" y="8185"/>
                      <a:pt x="9944" y="9715"/>
                      <a:pt x="9103" y="11742"/>
                    </a:cubicBezTo>
                    <a:cubicBezTo>
                      <a:pt x="8665" y="12836"/>
                      <a:pt x="7687" y="13466"/>
                      <a:pt x="6806" y="13466"/>
                    </a:cubicBezTo>
                    <a:cubicBezTo>
                      <a:pt x="6301" y="13466"/>
                      <a:pt x="5828" y="13259"/>
                      <a:pt x="5507" y="12813"/>
                    </a:cubicBezTo>
                    <a:cubicBezTo>
                      <a:pt x="5857" y="11710"/>
                      <a:pt x="5072" y="10494"/>
                      <a:pt x="4203" y="10494"/>
                    </a:cubicBezTo>
                    <a:cubicBezTo>
                      <a:pt x="3836" y="10494"/>
                      <a:pt x="3454" y="10711"/>
                      <a:pt x="3136" y="11245"/>
                    </a:cubicBezTo>
                    <a:cubicBezTo>
                      <a:pt x="2095" y="12969"/>
                      <a:pt x="3905" y="14832"/>
                      <a:pt x="5999" y="14832"/>
                    </a:cubicBezTo>
                    <a:cubicBezTo>
                      <a:pt x="6366" y="14832"/>
                      <a:pt x="6743" y="14774"/>
                      <a:pt x="7114" y="14649"/>
                    </a:cubicBezTo>
                    <a:lnTo>
                      <a:pt x="7114" y="14649"/>
                    </a:lnTo>
                    <a:cubicBezTo>
                      <a:pt x="6540" y="15376"/>
                      <a:pt x="6081" y="16140"/>
                      <a:pt x="5775" y="16982"/>
                    </a:cubicBezTo>
                    <a:cubicBezTo>
                      <a:pt x="5386" y="16170"/>
                      <a:pt x="4610" y="15800"/>
                      <a:pt x="4338" y="15800"/>
                    </a:cubicBezTo>
                    <a:cubicBezTo>
                      <a:pt x="4289" y="15800"/>
                      <a:pt x="4257" y="15811"/>
                      <a:pt x="4245" y="15834"/>
                    </a:cubicBezTo>
                    <a:cubicBezTo>
                      <a:pt x="3978" y="16561"/>
                      <a:pt x="3442" y="16676"/>
                      <a:pt x="3289" y="17747"/>
                    </a:cubicBezTo>
                    <a:cubicBezTo>
                      <a:pt x="3098" y="19277"/>
                      <a:pt x="4857" y="20845"/>
                      <a:pt x="5775" y="21457"/>
                    </a:cubicBezTo>
                    <a:cubicBezTo>
                      <a:pt x="5813" y="21533"/>
                      <a:pt x="5813" y="21571"/>
                      <a:pt x="5852" y="21648"/>
                    </a:cubicBezTo>
                    <a:cubicBezTo>
                      <a:pt x="6234" y="22604"/>
                      <a:pt x="6884" y="23407"/>
                      <a:pt x="7726" y="24019"/>
                    </a:cubicBezTo>
                    <a:cubicBezTo>
                      <a:pt x="6655" y="24172"/>
                      <a:pt x="5660" y="24669"/>
                      <a:pt x="4934" y="25434"/>
                    </a:cubicBezTo>
                    <a:cubicBezTo>
                      <a:pt x="2993" y="27411"/>
                      <a:pt x="2350" y="27846"/>
                      <a:pt x="285" y="27846"/>
                    </a:cubicBezTo>
                    <a:cubicBezTo>
                      <a:pt x="193" y="27846"/>
                      <a:pt x="98" y="27845"/>
                      <a:pt x="0" y="27844"/>
                    </a:cubicBezTo>
                    <a:lnTo>
                      <a:pt x="0" y="27844"/>
                    </a:lnTo>
                    <a:cubicBezTo>
                      <a:pt x="1029" y="29008"/>
                      <a:pt x="2557" y="30038"/>
                      <a:pt x="4447" y="30038"/>
                    </a:cubicBezTo>
                    <a:cubicBezTo>
                      <a:pt x="5226" y="30038"/>
                      <a:pt x="6068" y="29863"/>
                      <a:pt x="6961" y="29450"/>
                    </a:cubicBezTo>
                    <a:lnTo>
                      <a:pt x="6961" y="29450"/>
                    </a:lnTo>
                    <a:cubicBezTo>
                      <a:pt x="6961" y="29450"/>
                      <a:pt x="6846" y="29909"/>
                      <a:pt x="5928" y="30636"/>
                    </a:cubicBezTo>
                    <a:cubicBezTo>
                      <a:pt x="6131" y="30668"/>
                      <a:pt x="6362" y="30686"/>
                      <a:pt x="6614" y="30686"/>
                    </a:cubicBezTo>
                    <a:cubicBezTo>
                      <a:pt x="8171" y="30686"/>
                      <a:pt x="10482" y="29975"/>
                      <a:pt x="11206" y="27308"/>
                    </a:cubicBezTo>
                    <a:cubicBezTo>
                      <a:pt x="11818" y="28111"/>
                      <a:pt x="12583" y="28685"/>
                      <a:pt x="13501" y="29068"/>
                    </a:cubicBezTo>
                    <a:lnTo>
                      <a:pt x="13692" y="29144"/>
                    </a:lnTo>
                    <a:cubicBezTo>
                      <a:pt x="14273" y="30015"/>
                      <a:pt x="15750" y="31644"/>
                      <a:pt x="17174" y="31644"/>
                    </a:cubicBezTo>
                    <a:cubicBezTo>
                      <a:pt x="17250" y="31644"/>
                      <a:pt x="17326" y="31640"/>
                      <a:pt x="17402" y="31630"/>
                    </a:cubicBezTo>
                    <a:cubicBezTo>
                      <a:pt x="18473" y="31477"/>
                      <a:pt x="18588" y="30942"/>
                      <a:pt x="19314" y="30674"/>
                    </a:cubicBezTo>
                    <a:cubicBezTo>
                      <a:pt x="19467" y="30597"/>
                      <a:pt x="19123" y="29603"/>
                      <a:pt x="18167" y="29144"/>
                    </a:cubicBezTo>
                    <a:cubicBezTo>
                      <a:pt x="19008" y="28838"/>
                      <a:pt x="19773" y="28379"/>
                      <a:pt x="20500" y="27844"/>
                    </a:cubicBezTo>
                    <a:lnTo>
                      <a:pt x="20500" y="27844"/>
                    </a:lnTo>
                    <a:cubicBezTo>
                      <a:pt x="19804" y="29867"/>
                      <a:pt x="21200" y="32100"/>
                      <a:pt x="22850" y="32100"/>
                    </a:cubicBezTo>
                    <a:cubicBezTo>
                      <a:pt x="23195" y="32100"/>
                      <a:pt x="23552" y="32002"/>
                      <a:pt x="23904" y="31783"/>
                    </a:cubicBezTo>
                    <a:cubicBezTo>
                      <a:pt x="25490" y="30838"/>
                      <a:pt x="24276" y="29327"/>
                      <a:pt x="22891" y="29327"/>
                    </a:cubicBezTo>
                    <a:cubicBezTo>
                      <a:pt x="22707" y="29327"/>
                      <a:pt x="22520" y="29353"/>
                      <a:pt x="22336" y="29412"/>
                    </a:cubicBezTo>
                    <a:cubicBezTo>
                      <a:pt x="21112" y="28532"/>
                      <a:pt x="21685" y="26543"/>
                      <a:pt x="23368" y="25817"/>
                    </a:cubicBezTo>
                    <a:cubicBezTo>
                      <a:pt x="24144" y="25501"/>
                      <a:pt x="24843" y="25384"/>
                      <a:pt x="25421" y="25384"/>
                    </a:cubicBezTo>
                    <a:cubicBezTo>
                      <a:pt x="26383" y="25384"/>
                      <a:pt x="27006" y="25707"/>
                      <a:pt x="27078" y="25970"/>
                    </a:cubicBezTo>
                    <a:cubicBezTo>
                      <a:pt x="27269" y="26773"/>
                      <a:pt x="24286" y="26849"/>
                      <a:pt x="25281" y="27997"/>
                    </a:cubicBezTo>
                    <a:cubicBezTo>
                      <a:pt x="26849" y="29756"/>
                      <a:pt x="32165" y="28111"/>
                      <a:pt x="35148" y="30521"/>
                    </a:cubicBezTo>
                    <a:cubicBezTo>
                      <a:pt x="34302" y="28609"/>
                      <a:pt x="29911" y="24822"/>
                      <a:pt x="25618" y="24822"/>
                    </a:cubicBezTo>
                    <a:cubicBezTo>
                      <a:pt x="24672" y="24822"/>
                      <a:pt x="23730" y="25006"/>
                      <a:pt x="22833" y="25434"/>
                    </a:cubicBezTo>
                    <a:cubicBezTo>
                      <a:pt x="24324" y="23484"/>
                      <a:pt x="25242" y="21265"/>
                      <a:pt x="25357" y="19927"/>
                    </a:cubicBezTo>
                    <a:lnTo>
                      <a:pt x="25357" y="19927"/>
                    </a:lnTo>
                    <a:cubicBezTo>
                      <a:pt x="23062" y="23713"/>
                      <a:pt x="16905" y="22872"/>
                      <a:pt x="15872" y="25511"/>
                    </a:cubicBezTo>
                    <a:cubicBezTo>
                      <a:pt x="15184" y="27155"/>
                      <a:pt x="18358" y="26582"/>
                      <a:pt x="18435" y="27652"/>
                    </a:cubicBezTo>
                    <a:cubicBezTo>
                      <a:pt x="18465" y="28078"/>
                      <a:pt x="17579" y="28864"/>
                      <a:pt x="15988" y="28864"/>
                    </a:cubicBezTo>
                    <a:cubicBezTo>
                      <a:pt x="15575" y="28864"/>
                      <a:pt x="15114" y="28811"/>
                      <a:pt x="14610" y="28685"/>
                    </a:cubicBezTo>
                    <a:cubicBezTo>
                      <a:pt x="12774" y="28264"/>
                      <a:pt x="11589" y="26237"/>
                      <a:pt x="12086" y="24822"/>
                    </a:cubicBezTo>
                    <a:cubicBezTo>
                      <a:pt x="12659" y="24708"/>
                      <a:pt x="13195" y="24402"/>
                      <a:pt x="13616" y="24019"/>
                    </a:cubicBezTo>
                    <a:cubicBezTo>
                      <a:pt x="14763" y="23178"/>
                      <a:pt x="14495" y="21418"/>
                      <a:pt x="13157" y="20959"/>
                    </a:cubicBezTo>
                    <a:cubicBezTo>
                      <a:pt x="13004" y="20921"/>
                      <a:pt x="12889" y="20883"/>
                      <a:pt x="12736" y="20845"/>
                    </a:cubicBezTo>
                    <a:cubicBezTo>
                      <a:pt x="12698" y="20806"/>
                      <a:pt x="12659" y="20806"/>
                      <a:pt x="12621" y="20806"/>
                    </a:cubicBezTo>
                    <a:lnTo>
                      <a:pt x="12353" y="20806"/>
                    </a:lnTo>
                    <a:cubicBezTo>
                      <a:pt x="11971" y="20806"/>
                      <a:pt x="11589" y="20921"/>
                      <a:pt x="11283" y="21189"/>
                    </a:cubicBezTo>
                    <a:cubicBezTo>
                      <a:pt x="11053" y="21342"/>
                      <a:pt x="10862" y="21533"/>
                      <a:pt x="10747" y="21801"/>
                    </a:cubicBezTo>
                    <a:lnTo>
                      <a:pt x="10709" y="21839"/>
                    </a:lnTo>
                    <a:lnTo>
                      <a:pt x="10671" y="21916"/>
                    </a:lnTo>
                    <a:cubicBezTo>
                      <a:pt x="10479" y="22260"/>
                      <a:pt x="10326" y="22604"/>
                      <a:pt x="10250" y="23025"/>
                    </a:cubicBezTo>
                    <a:cubicBezTo>
                      <a:pt x="9989" y="23144"/>
                      <a:pt x="9704" y="23201"/>
                      <a:pt x="9409" y="23201"/>
                    </a:cubicBezTo>
                    <a:cubicBezTo>
                      <a:pt x="8102" y="23201"/>
                      <a:pt x="6602" y="22099"/>
                      <a:pt x="6196" y="20539"/>
                    </a:cubicBezTo>
                    <a:cubicBezTo>
                      <a:pt x="5622" y="18129"/>
                      <a:pt x="6731" y="16714"/>
                      <a:pt x="7267" y="16714"/>
                    </a:cubicBezTo>
                    <a:cubicBezTo>
                      <a:pt x="8233" y="16783"/>
                      <a:pt x="7829" y="19374"/>
                      <a:pt x="8977" y="19374"/>
                    </a:cubicBezTo>
                    <a:cubicBezTo>
                      <a:pt x="9102" y="19374"/>
                      <a:pt x="9244" y="19344"/>
                      <a:pt x="9409" y="19277"/>
                    </a:cubicBezTo>
                    <a:cubicBezTo>
                      <a:pt x="12048" y="18244"/>
                      <a:pt x="11206" y="12086"/>
                      <a:pt x="14954" y="9792"/>
                    </a:cubicBezTo>
                    <a:lnTo>
                      <a:pt x="14954" y="9792"/>
                    </a:lnTo>
                    <a:cubicBezTo>
                      <a:pt x="13616" y="9906"/>
                      <a:pt x="11436" y="10824"/>
                      <a:pt x="9447" y="12354"/>
                    </a:cubicBezTo>
                    <a:cubicBezTo>
                      <a:pt x="11895" y="7306"/>
                      <a:pt x="6693" y="1033"/>
                      <a:pt x="43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073" name="Google Shape;6073;p58"/>
              <p:cNvSpPr/>
              <p:nvPr/>
            </p:nvSpPr>
            <p:spPr>
              <a:xfrm>
                <a:off x="5336501" y="4525617"/>
                <a:ext cx="109390" cy="142222"/>
              </a:xfrm>
              <a:custGeom>
                <a:avLst/>
                <a:gdLst/>
                <a:ahLst/>
                <a:cxnLst/>
                <a:rect l="l" t="t" r="r" b="b"/>
                <a:pathLst>
                  <a:path w="5784" h="7520" extrusionOk="0">
                    <a:moveTo>
                      <a:pt x="1989" y="1"/>
                    </a:moveTo>
                    <a:cubicBezTo>
                      <a:pt x="1071" y="957"/>
                      <a:pt x="0" y="3787"/>
                      <a:pt x="1224" y="5623"/>
                    </a:cubicBezTo>
                    <a:cubicBezTo>
                      <a:pt x="2104" y="6923"/>
                      <a:pt x="2830" y="6770"/>
                      <a:pt x="3634" y="7497"/>
                    </a:cubicBezTo>
                    <a:cubicBezTo>
                      <a:pt x="3649" y="7512"/>
                      <a:pt x="3670" y="7520"/>
                      <a:pt x="3695" y="7520"/>
                    </a:cubicBezTo>
                    <a:cubicBezTo>
                      <a:pt x="4116" y="7520"/>
                      <a:pt x="5783" y="5488"/>
                      <a:pt x="4016" y="3252"/>
                    </a:cubicBezTo>
                    <a:cubicBezTo>
                      <a:pt x="3213" y="2219"/>
                      <a:pt x="2524" y="1148"/>
                      <a:pt x="19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6074" name="Google Shape;6074;p58"/>
            <p:cNvGrpSpPr/>
            <p:nvPr/>
          </p:nvGrpSpPr>
          <p:grpSpPr>
            <a:xfrm>
              <a:off x="1193512" y="1757077"/>
              <a:ext cx="52165" cy="833065"/>
              <a:chOff x="1168424" y="1764952"/>
              <a:chExt cx="52165" cy="833065"/>
            </a:xfrm>
          </p:grpSpPr>
          <p:grpSp>
            <p:nvGrpSpPr>
              <p:cNvPr id="6075" name="Google Shape;6075;p58"/>
              <p:cNvGrpSpPr/>
              <p:nvPr/>
            </p:nvGrpSpPr>
            <p:grpSpPr>
              <a:xfrm rot="5400000">
                <a:off x="973018" y="1960358"/>
                <a:ext cx="442977" cy="52165"/>
                <a:chOff x="1763406" y="3001921"/>
                <a:chExt cx="442977" cy="52165"/>
              </a:xfrm>
            </p:grpSpPr>
            <p:sp>
              <p:nvSpPr>
                <p:cNvPr id="6076" name="Google Shape;6076;p58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77" name="Google Shape;6077;p58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78" name="Google Shape;6078;p58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79" name="Google Shape;6079;p58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080" name="Google Shape;6080;p58"/>
              <p:cNvGrpSpPr/>
              <p:nvPr/>
            </p:nvGrpSpPr>
            <p:grpSpPr>
              <a:xfrm rot="-5400000">
                <a:off x="973018" y="2350446"/>
                <a:ext cx="442977" cy="52165"/>
                <a:chOff x="1763406" y="3001921"/>
                <a:chExt cx="442977" cy="52165"/>
              </a:xfrm>
            </p:grpSpPr>
            <p:sp>
              <p:nvSpPr>
                <p:cNvPr id="6081" name="Google Shape;6081;p58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82" name="Google Shape;6082;p58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83" name="Google Shape;6083;p58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84" name="Google Shape;6084;p58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</p:grpSp>
      <p:grpSp>
        <p:nvGrpSpPr>
          <p:cNvPr id="6085" name="Google Shape;6085;p58"/>
          <p:cNvGrpSpPr/>
          <p:nvPr/>
        </p:nvGrpSpPr>
        <p:grpSpPr>
          <a:xfrm>
            <a:off x="9880385" y="1266826"/>
            <a:ext cx="929561" cy="2186697"/>
            <a:chOff x="7410288" y="950119"/>
            <a:chExt cx="697171" cy="1640023"/>
          </a:xfrm>
        </p:grpSpPr>
        <p:grpSp>
          <p:nvGrpSpPr>
            <p:cNvPr id="6086" name="Google Shape;6086;p58"/>
            <p:cNvGrpSpPr/>
            <p:nvPr/>
          </p:nvGrpSpPr>
          <p:grpSpPr>
            <a:xfrm rot="10800000">
              <a:off x="7410288" y="950119"/>
              <a:ext cx="697171" cy="689777"/>
              <a:chOff x="5115301" y="3978062"/>
              <a:chExt cx="697171" cy="689777"/>
            </a:xfrm>
          </p:grpSpPr>
          <p:sp>
            <p:nvSpPr>
              <p:cNvPr id="6087" name="Google Shape;6087;p58"/>
              <p:cNvSpPr/>
              <p:nvPr/>
            </p:nvSpPr>
            <p:spPr>
              <a:xfrm>
                <a:off x="5115301" y="4363026"/>
                <a:ext cx="144548" cy="77768"/>
              </a:xfrm>
              <a:custGeom>
                <a:avLst/>
                <a:gdLst/>
                <a:ahLst/>
                <a:cxnLst/>
                <a:rect l="l" t="t" r="r" b="b"/>
                <a:pathLst>
                  <a:path w="7643" h="4112" extrusionOk="0">
                    <a:moveTo>
                      <a:pt x="2345" y="0"/>
                    </a:moveTo>
                    <a:cubicBezTo>
                      <a:pt x="952" y="0"/>
                      <a:pt x="1" y="994"/>
                      <a:pt x="184" y="1178"/>
                    </a:cubicBezTo>
                    <a:cubicBezTo>
                      <a:pt x="949" y="1943"/>
                      <a:pt x="758" y="2708"/>
                      <a:pt x="2058" y="3588"/>
                    </a:cubicBezTo>
                    <a:cubicBezTo>
                      <a:pt x="2638" y="3962"/>
                      <a:pt x="3314" y="4112"/>
                      <a:pt x="3997" y="4112"/>
                    </a:cubicBezTo>
                    <a:cubicBezTo>
                      <a:pt x="5475" y="4112"/>
                      <a:pt x="6988" y="3412"/>
                      <a:pt x="7642" y="2784"/>
                    </a:cubicBezTo>
                    <a:cubicBezTo>
                      <a:pt x="6533" y="2211"/>
                      <a:pt x="5462" y="1561"/>
                      <a:pt x="4468" y="796"/>
                    </a:cubicBezTo>
                    <a:cubicBezTo>
                      <a:pt x="3712" y="208"/>
                      <a:pt x="2982" y="0"/>
                      <a:pt x="23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088" name="Google Shape;6088;p58"/>
              <p:cNvSpPr/>
              <p:nvPr/>
            </p:nvSpPr>
            <p:spPr>
              <a:xfrm>
                <a:off x="5147717" y="3978062"/>
                <a:ext cx="664755" cy="607091"/>
              </a:xfrm>
              <a:custGeom>
                <a:avLst/>
                <a:gdLst/>
                <a:ahLst/>
                <a:cxnLst/>
                <a:rect l="l" t="t" r="r" b="b"/>
                <a:pathLst>
                  <a:path w="35149" h="32100" extrusionOk="0">
                    <a:moveTo>
                      <a:pt x="10250" y="25014"/>
                    </a:moveTo>
                    <a:cubicBezTo>
                      <a:pt x="10288" y="25243"/>
                      <a:pt x="10326" y="25472"/>
                      <a:pt x="10403" y="25702"/>
                    </a:cubicBezTo>
                    <a:cubicBezTo>
                      <a:pt x="9676" y="26046"/>
                      <a:pt x="9026" y="26505"/>
                      <a:pt x="8414" y="27041"/>
                    </a:cubicBezTo>
                    <a:cubicBezTo>
                      <a:pt x="7207" y="28066"/>
                      <a:pt x="5881" y="28664"/>
                      <a:pt x="4681" y="28664"/>
                    </a:cubicBezTo>
                    <a:cubicBezTo>
                      <a:pt x="4359" y="28664"/>
                      <a:pt x="4047" y="28621"/>
                      <a:pt x="3748" y="28532"/>
                    </a:cubicBezTo>
                    <a:cubicBezTo>
                      <a:pt x="5393" y="28494"/>
                      <a:pt x="6196" y="27805"/>
                      <a:pt x="7764" y="26352"/>
                    </a:cubicBezTo>
                    <a:cubicBezTo>
                      <a:pt x="8414" y="25625"/>
                      <a:pt x="9294" y="25166"/>
                      <a:pt x="10250" y="25014"/>
                    </a:cubicBezTo>
                    <a:close/>
                    <a:moveTo>
                      <a:pt x="4398" y="1"/>
                    </a:moveTo>
                    <a:cubicBezTo>
                      <a:pt x="6808" y="2984"/>
                      <a:pt x="5163" y="8300"/>
                      <a:pt x="6961" y="9868"/>
                    </a:cubicBezTo>
                    <a:cubicBezTo>
                      <a:pt x="7120" y="10011"/>
                      <a:pt x="7258" y="10072"/>
                      <a:pt x="7380" y="10072"/>
                    </a:cubicBezTo>
                    <a:cubicBezTo>
                      <a:pt x="8080" y="10072"/>
                      <a:pt x="8250" y="8062"/>
                      <a:pt x="8876" y="8062"/>
                    </a:cubicBezTo>
                    <a:cubicBezTo>
                      <a:pt x="8900" y="8062"/>
                      <a:pt x="8925" y="8065"/>
                      <a:pt x="8950" y="8071"/>
                    </a:cubicBezTo>
                    <a:cubicBezTo>
                      <a:pt x="9370" y="8185"/>
                      <a:pt x="9944" y="9715"/>
                      <a:pt x="9103" y="11742"/>
                    </a:cubicBezTo>
                    <a:cubicBezTo>
                      <a:pt x="8665" y="12836"/>
                      <a:pt x="7687" y="13466"/>
                      <a:pt x="6806" y="13466"/>
                    </a:cubicBezTo>
                    <a:cubicBezTo>
                      <a:pt x="6301" y="13466"/>
                      <a:pt x="5828" y="13259"/>
                      <a:pt x="5507" y="12813"/>
                    </a:cubicBezTo>
                    <a:cubicBezTo>
                      <a:pt x="5857" y="11710"/>
                      <a:pt x="5072" y="10494"/>
                      <a:pt x="4203" y="10494"/>
                    </a:cubicBezTo>
                    <a:cubicBezTo>
                      <a:pt x="3836" y="10494"/>
                      <a:pt x="3454" y="10711"/>
                      <a:pt x="3136" y="11245"/>
                    </a:cubicBezTo>
                    <a:cubicBezTo>
                      <a:pt x="2095" y="12969"/>
                      <a:pt x="3905" y="14832"/>
                      <a:pt x="5999" y="14832"/>
                    </a:cubicBezTo>
                    <a:cubicBezTo>
                      <a:pt x="6366" y="14832"/>
                      <a:pt x="6743" y="14774"/>
                      <a:pt x="7114" y="14649"/>
                    </a:cubicBezTo>
                    <a:lnTo>
                      <a:pt x="7114" y="14649"/>
                    </a:lnTo>
                    <a:cubicBezTo>
                      <a:pt x="6540" y="15376"/>
                      <a:pt x="6081" y="16140"/>
                      <a:pt x="5775" y="16982"/>
                    </a:cubicBezTo>
                    <a:cubicBezTo>
                      <a:pt x="5386" y="16170"/>
                      <a:pt x="4610" y="15800"/>
                      <a:pt x="4338" y="15800"/>
                    </a:cubicBezTo>
                    <a:cubicBezTo>
                      <a:pt x="4289" y="15800"/>
                      <a:pt x="4257" y="15811"/>
                      <a:pt x="4245" y="15834"/>
                    </a:cubicBezTo>
                    <a:cubicBezTo>
                      <a:pt x="3978" y="16561"/>
                      <a:pt x="3442" y="16676"/>
                      <a:pt x="3289" y="17747"/>
                    </a:cubicBezTo>
                    <a:cubicBezTo>
                      <a:pt x="3098" y="19277"/>
                      <a:pt x="4857" y="20845"/>
                      <a:pt x="5775" y="21457"/>
                    </a:cubicBezTo>
                    <a:cubicBezTo>
                      <a:pt x="5813" y="21533"/>
                      <a:pt x="5813" y="21571"/>
                      <a:pt x="5852" y="21648"/>
                    </a:cubicBezTo>
                    <a:cubicBezTo>
                      <a:pt x="6234" y="22604"/>
                      <a:pt x="6884" y="23407"/>
                      <a:pt x="7726" y="24019"/>
                    </a:cubicBezTo>
                    <a:cubicBezTo>
                      <a:pt x="6655" y="24172"/>
                      <a:pt x="5660" y="24669"/>
                      <a:pt x="4934" y="25434"/>
                    </a:cubicBezTo>
                    <a:cubicBezTo>
                      <a:pt x="2993" y="27411"/>
                      <a:pt x="2350" y="27846"/>
                      <a:pt x="285" y="27846"/>
                    </a:cubicBezTo>
                    <a:cubicBezTo>
                      <a:pt x="193" y="27846"/>
                      <a:pt x="98" y="27845"/>
                      <a:pt x="0" y="27844"/>
                    </a:cubicBezTo>
                    <a:lnTo>
                      <a:pt x="0" y="27844"/>
                    </a:lnTo>
                    <a:cubicBezTo>
                      <a:pt x="1029" y="29008"/>
                      <a:pt x="2557" y="30038"/>
                      <a:pt x="4447" y="30038"/>
                    </a:cubicBezTo>
                    <a:cubicBezTo>
                      <a:pt x="5226" y="30038"/>
                      <a:pt x="6068" y="29863"/>
                      <a:pt x="6961" y="29450"/>
                    </a:cubicBezTo>
                    <a:lnTo>
                      <a:pt x="6961" y="29450"/>
                    </a:lnTo>
                    <a:cubicBezTo>
                      <a:pt x="6961" y="29450"/>
                      <a:pt x="6846" y="29909"/>
                      <a:pt x="5928" y="30636"/>
                    </a:cubicBezTo>
                    <a:cubicBezTo>
                      <a:pt x="6131" y="30668"/>
                      <a:pt x="6362" y="30686"/>
                      <a:pt x="6614" y="30686"/>
                    </a:cubicBezTo>
                    <a:cubicBezTo>
                      <a:pt x="8171" y="30686"/>
                      <a:pt x="10482" y="29975"/>
                      <a:pt x="11206" y="27308"/>
                    </a:cubicBezTo>
                    <a:cubicBezTo>
                      <a:pt x="11818" y="28111"/>
                      <a:pt x="12583" y="28685"/>
                      <a:pt x="13501" y="29068"/>
                    </a:cubicBezTo>
                    <a:lnTo>
                      <a:pt x="13692" y="29144"/>
                    </a:lnTo>
                    <a:cubicBezTo>
                      <a:pt x="14273" y="30015"/>
                      <a:pt x="15750" y="31644"/>
                      <a:pt x="17174" y="31644"/>
                    </a:cubicBezTo>
                    <a:cubicBezTo>
                      <a:pt x="17250" y="31644"/>
                      <a:pt x="17326" y="31640"/>
                      <a:pt x="17402" y="31630"/>
                    </a:cubicBezTo>
                    <a:cubicBezTo>
                      <a:pt x="18473" y="31477"/>
                      <a:pt x="18588" y="30942"/>
                      <a:pt x="19314" y="30674"/>
                    </a:cubicBezTo>
                    <a:cubicBezTo>
                      <a:pt x="19467" y="30597"/>
                      <a:pt x="19123" y="29603"/>
                      <a:pt x="18167" y="29144"/>
                    </a:cubicBezTo>
                    <a:cubicBezTo>
                      <a:pt x="19008" y="28838"/>
                      <a:pt x="19773" y="28379"/>
                      <a:pt x="20500" y="27844"/>
                    </a:cubicBezTo>
                    <a:lnTo>
                      <a:pt x="20500" y="27844"/>
                    </a:lnTo>
                    <a:cubicBezTo>
                      <a:pt x="19804" y="29867"/>
                      <a:pt x="21200" y="32100"/>
                      <a:pt x="22850" y="32100"/>
                    </a:cubicBezTo>
                    <a:cubicBezTo>
                      <a:pt x="23195" y="32100"/>
                      <a:pt x="23552" y="32002"/>
                      <a:pt x="23904" y="31783"/>
                    </a:cubicBezTo>
                    <a:cubicBezTo>
                      <a:pt x="25490" y="30838"/>
                      <a:pt x="24276" y="29327"/>
                      <a:pt x="22891" y="29327"/>
                    </a:cubicBezTo>
                    <a:cubicBezTo>
                      <a:pt x="22707" y="29327"/>
                      <a:pt x="22520" y="29353"/>
                      <a:pt x="22336" y="29412"/>
                    </a:cubicBezTo>
                    <a:cubicBezTo>
                      <a:pt x="21112" y="28532"/>
                      <a:pt x="21685" y="26543"/>
                      <a:pt x="23368" y="25817"/>
                    </a:cubicBezTo>
                    <a:cubicBezTo>
                      <a:pt x="24144" y="25501"/>
                      <a:pt x="24843" y="25384"/>
                      <a:pt x="25421" y="25384"/>
                    </a:cubicBezTo>
                    <a:cubicBezTo>
                      <a:pt x="26383" y="25384"/>
                      <a:pt x="27006" y="25707"/>
                      <a:pt x="27078" y="25970"/>
                    </a:cubicBezTo>
                    <a:cubicBezTo>
                      <a:pt x="27269" y="26773"/>
                      <a:pt x="24286" y="26849"/>
                      <a:pt x="25281" y="27997"/>
                    </a:cubicBezTo>
                    <a:cubicBezTo>
                      <a:pt x="26849" y="29756"/>
                      <a:pt x="32165" y="28111"/>
                      <a:pt x="35148" y="30521"/>
                    </a:cubicBezTo>
                    <a:cubicBezTo>
                      <a:pt x="34302" y="28609"/>
                      <a:pt x="29911" y="24822"/>
                      <a:pt x="25618" y="24822"/>
                    </a:cubicBezTo>
                    <a:cubicBezTo>
                      <a:pt x="24672" y="24822"/>
                      <a:pt x="23730" y="25006"/>
                      <a:pt x="22833" y="25434"/>
                    </a:cubicBezTo>
                    <a:cubicBezTo>
                      <a:pt x="24324" y="23484"/>
                      <a:pt x="25242" y="21265"/>
                      <a:pt x="25357" y="19927"/>
                    </a:cubicBezTo>
                    <a:lnTo>
                      <a:pt x="25357" y="19927"/>
                    </a:lnTo>
                    <a:cubicBezTo>
                      <a:pt x="23062" y="23713"/>
                      <a:pt x="16905" y="22872"/>
                      <a:pt x="15872" y="25511"/>
                    </a:cubicBezTo>
                    <a:cubicBezTo>
                      <a:pt x="15184" y="27155"/>
                      <a:pt x="18358" y="26582"/>
                      <a:pt x="18435" y="27652"/>
                    </a:cubicBezTo>
                    <a:cubicBezTo>
                      <a:pt x="18465" y="28078"/>
                      <a:pt x="17579" y="28864"/>
                      <a:pt x="15988" y="28864"/>
                    </a:cubicBezTo>
                    <a:cubicBezTo>
                      <a:pt x="15575" y="28864"/>
                      <a:pt x="15114" y="28811"/>
                      <a:pt x="14610" y="28685"/>
                    </a:cubicBezTo>
                    <a:cubicBezTo>
                      <a:pt x="12774" y="28264"/>
                      <a:pt x="11589" y="26237"/>
                      <a:pt x="12086" y="24822"/>
                    </a:cubicBezTo>
                    <a:cubicBezTo>
                      <a:pt x="12659" y="24708"/>
                      <a:pt x="13195" y="24402"/>
                      <a:pt x="13616" y="24019"/>
                    </a:cubicBezTo>
                    <a:cubicBezTo>
                      <a:pt x="14763" y="23178"/>
                      <a:pt x="14495" y="21418"/>
                      <a:pt x="13157" y="20959"/>
                    </a:cubicBezTo>
                    <a:cubicBezTo>
                      <a:pt x="13004" y="20921"/>
                      <a:pt x="12889" y="20883"/>
                      <a:pt x="12736" y="20845"/>
                    </a:cubicBezTo>
                    <a:cubicBezTo>
                      <a:pt x="12698" y="20806"/>
                      <a:pt x="12659" y="20806"/>
                      <a:pt x="12621" y="20806"/>
                    </a:cubicBezTo>
                    <a:lnTo>
                      <a:pt x="12353" y="20806"/>
                    </a:lnTo>
                    <a:cubicBezTo>
                      <a:pt x="11971" y="20806"/>
                      <a:pt x="11589" y="20921"/>
                      <a:pt x="11283" y="21189"/>
                    </a:cubicBezTo>
                    <a:cubicBezTo>
                      <a:pt x="11053" y="21342"/>
                      <a:pt x="10862" y="21533"/>
                      <a:pt x="10747" y="21801"/>
                    </a:cubicBezTo>
                    <a:lnTo>
                      <a:pt x="10709" y="21839"/>
                    </a:lnTo>
                    <a:lnTo>
                      <a:pt x="10671" y="21916"/>
                    </a:lnTo>
                    <a:cubicBezTo>
                      <a:pt x="10479" y="22260"/>
                      <a:pt x="10326" y="22604"/>
                      <a:pt x="10250" y="23025"/>
                    </a:cubicBezTo>
                    <a:cubicBezTo>
                      <a:pt x="9989" y="23144"/>
                      <a:pt x="9704" y="23201"/>
                      <a:pt x="9409" y="23201"/>
                    </a:cubicBezTo>
                    <a:cubicBezTo>
                      <a:pt x="8102" y="23201"/>
                      <a:pt x="6602" y="22099"/>
                      <a:pt x="6196" y="20539"/>
                    </a:cubicBezTo>
                    <a:cubicBezTo>
                      <a:pt x="5622" y="18129"/>
                      <a:pt x="6731" y="16714"/>
                      <a:pt x="7267" y="16714"/>
                    </a:cubicBezTo>
                    <a:cubicBezTo>
                      <a:pt x="8233" y="16783"/>
                      <a:pt x="7829" y="19374"/>
                      <a:pt x="8977" y="19374"/>
                    </a:cubicBezTo>
                    <a:cubicBezTo>
                      <a:pt x="9102" y="19374"/>
                      <a:pt x="9244" y="19344"/>
                      <a:pt x="9409" y="19277"/>
                    </a:cubicBezTo>
                    <a:cubicBezTo>
                      <a:pt x="12048" y="18244"/>
                      <a:pt x="11206" y="12086"/>
                      <a:pt x="14954" y="9792"/>
                    </a:cubicBezTo>
                    <a:lnTo>
                      <a:pt x="14954" y="9792"/>
                    </a:lnTo>
                    <a:cubicBezTo>
                      <a:pt x="13616" y="9906"/>
                      <a:pt x="11436" y="10824"/>
                      <a:pt x="9447" y="12354"/>
                    </a:cubicBezTo>
                    <a:cubicBezTo>
                      <a:pt x="11895" y="7306"/>
                      <a:pt x="6693" y="1033"/>
                      <a:pt x="43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089" name="Google Shape;6089;p58"/>
              <p:cNvSpPr/>
              <p:nvPr/>
            </p:nvSpPr>
            <p:spPr>
              <a:xfrm>
                <a:off x="5336501" y="4525617"/>
                <a:ext cx="109390" cy="142222"/>
              </a:xfrm>
              <a:custGeom>
                <a:avLst/>
                <a:gdLst/>
                <a:ahLst/>
                <a:cxnLst/>
                <a:rect l="l" t="t" r="r" b="b"/>
                <a:pathLst>
                  <a:path w="5784" h="7520" extrusionOk="0">
                    <a:moveTo>
                      <a:pt x="1989" y="1"/>
                    </a:moveTo>
                    <a:cubicBezTo>
                      <a:pt x="1071" y="957"/>
                      <a:pt x="0" y="3787"/>
                      <a:pt x="1224" y="5623"/>
                    </a:cubicBezTo>
                    <a:cubicBezTo>
                      <a:pt x="2104" y="6923"/>
                      <a:pt x="2830" y="6770"/>
                      <a:pt x="3634" y="7497"/>
                    </a:cubicBezTo>
                    <a:cubicBezTo>
                      <a:pt x="3649" y="7512"/>
                      <a:pt x="3670" y="7520"/>
                      <a:pt x="3695" y="7520"/>
                    </a:cubicBezTo>
                    <a:cubicBezTo>
                      <a:pt x="4116" y="7520"/>
                      <a:pt x="5783" y="5488"/>
                      <a:pt x="4016" y="3252"/>
                    </a:cubicBezTo>
                    <a:cubicBezTo>
                      <a:pt x="3213" y="2219"/>
                      <a:pt x="2524" y="1148"/>
                      <a:pt x="19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6090" name="Google Shape;6090;p58"/>
            <p:cNvGrpSpPr/>
            <p:nvPr/>
          </p:nvGrpSpPr>
          <p:grpSpPr>
            <a:xfrm>
              <a:off x="7872437" y="1757077"/>
              <a:ext cx="52165" cy="833065"/>
              <a:chOff x="1168424" y="1764952"/>
              <a:chExt cx="52165" cy="833065"/>
            </a:xfrm>
          </p:grpSpPr>
          <p:grpSp>
            <p:nvGrpSpPr>
              <p:cNvPr id="6091" name="Google Shape;6091;p58"/>
              <p:cNvGrpSpPr/>
              <p:nvPr/>
            </p:nvGrpSpPr>
            <p:grpSpPr>
              <a:xfrm rot="5400000">
                <a:off x="973018" y="1960358"/>
                <a:ext cx="442977" cy="52165"/>
                <a:chOff x="1763406" y="3001921"/>
                <a:chExt cx="442977" cy="52165"/>
              </a:xfrm>
            </p:grpSpPr>
            <p:sp>
              <p:nvSpPr>
                <p:cNvPr id="6092" name="Google Shape;6092;p58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93" name="Google Shape;6093;p58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94" name="Google Shape;6094;p58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95" name="Google Shape;6095;p58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096" name="Google Shape;6096;p58"/>
              <p:cNvGrpSpPr/>
              <p:nvPr/>
            </p:nvGrpSpPr>
            <p:grpSpPr>
              <a:xfrm rot="-5400000">
                <a:off x="973018" y="2350446"/>
                <a:ext cx="442977" cy="52165"/>
                <a:chOff x="1763406" y="3001921"/>
                <a:chExt cx="442977" cy="52165"/>
              </a:xfrm>
            </p:grpSpPr>
            <p:sp>
              <p:nvSpPr>
                <p:cNvPr id="6097" name="Google Shape;6097;p58"/>
                <p:cNvSpPr/>
                <p:nvPr/>
              </p:nvSpPr>
              <p:spPr>
                <a:xfrm>
                  <a:off x="2033823" y="3017371"/>
                  <a:ext cx="25361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014" extrusionOk="0">
                      <a:moveTo>
                        <a:pt x="677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73"/>
                        <a:pt x="239" y="1014"/>
                        <a:pt x="691" y="1014"/>
                      </a:cubicBezTo>
                      <a:cubicBezTo>
                        <a:pt x="968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98" name="Google Shape;6098;p58"/>
                <p:cNvSpPr/>
                <p:nvPr/>
              </p:nvSpPr>
              <p:spPr>
                <a:xfrm>
                  <a:off x="2145559" y="3001921"/>
                  <a:ext cx="60824" cy="5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" h="2458" extrusionOk="0">
                      <a:moveTo>
                        <a:pt x="1633" y="0"/>
                      </a:moveTo>
                      <a:cubicBezTo>
                        <a:pt x="1333" y="0"/>
                        <a:pt x="1027" y="111"/>
                        <a:pt x="779" y="359"/>
                      </a:cubicBezTo>
                      <a:cubicBezTo>
                        <a:pt x="0" y="1138"/>
                        <a:pt x="553" y="2458"/>
                        <a:pt x="1647" y="2458"/>
                      </a:cubicBezTo>
                      <a:cubicBezTo>
                        <a:pt x="2313" y="2458"/>
                        <a:pt x="2865" y="1905"/>
                        <a:pt x="2865" y="1226"/>
                      </a:cubicBezTo>
                      <a:cubicBezTo>
                        <a:pt x="2865" y="487"/>
                        <a:pt x="2262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099" name="Google Shape;6099;p58"/>
                <p:cNvSpPr/>
                <p:nvPr/>
              </p:nvSpPr>
              <p:spPr>
                <a:xfrm>
                  <a:off x="1901819" y="3017371"/>
                  <a:ext cx="25340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" h="1014" extrusionOk="0">
                      <a:moveTo>
                        <a:pt x="676" y="1"/>
                      </a:moveTo>
                      <a:cubicBezTo>
                        <a:pt x="553" y="1"/>
                        <a:pt x="428" y="46"/>
                        <a:pt x="327" y="147"/>
                      </a:cubicBezTo>
                      <a:cubicBezTo>
                        <a:pt x="0" y="461"/>
                        <a:pt x="226" y="1014"/>
                        <a:pt x="679" y="1014"/>
                      </a:cubicBezTo>
                      <a:cubicBezTo>
                        <a:pt x="955" y="1014"/>
                        <a:pt x="1194" y="787"/>
                        <a:pt x="1194" y="511"/>
                      </a:cubicBezTo>
                      <a:cubicBezTo>
                        <a:pt x="1194" y="204"/>
                        <a:pt x="939" y="1"/>
                        <a:pt x="6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00" name="Google Shape;6100;p58"/>
                <p:cNvSpPr/>
                <p:nvPr/>
              </p:nvSpPr>
              <p:spPr>
                <a:xfrm>
                  <a:off x="1763406" y="301737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0" y="1"/>
                      </a:moveTo>
                      <a:cubicBezTo>
                        <a:pt x="546" y="1"/>
                        <a:pt x="419" y="46"/>
                        <a:pt x="315" y="147"/>
                      </a:cubicBezTo>
                      <a:cubicBezTo>
                        <a:pt x="0" y="461"/>
                        <a:pt x="227" y="1014"/>
                        <a:pt x="679" y="1014"/>
                      </a:cubicBezTo>
                      <a:cubicBezTo>
                        <a:pt x="955" y="1014"/>
                        <a:pt x="1182" y="787"/>
                        <a:pt x="1182" y="511"/>
                      </a:cubicBezTo>
                      <a:cubicBezTo>
                        <a:pt x="1182" y="204"/>
                        <a:pt x="932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850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</p:grpSp>
      <p:grpSp>
        <p:nvGrpSpPr>
          <p:cNvPr id="6101" name="Google Shape;6101;p58"/>
          <p:cNvGrpSpPr/>
          <p:nvPr/>
        </p:nvGrpSpPr>
        <p:grpSpPr>
          <a:xfrm flipH="1">
            <a:off x="870407" y="5528334"/>
            <a:ext cx="1019472" cy="646549"/>
            <a:chOff x="4024854" y="2911662"/>
            <a:chExt cx="764604" cy="471246"/>
          </a:xfrm>
        </p:grpSpPr>
        <p:sp>
          <p:nvSpPr>
            <p:cNvPr id="6102" name="Google Shape;6102;p58"/>
            <p:cNvSpPr/>
            <p:nvPr/>
          </p:nvSpPr>
          <p:spPr>
            <a:xfrm>
              <a:off x="4348349" y="2941798"/>
              <a:ext cx="441110" cy="441110"/>
            </a:xfrm>
            <a:custGeom>
              <a:avLst/>
              <a:gdLst/>
              <a:ahLst/>
              <a:cxnLst/>
              <a:rect l="l" t="t" r="r" b="b"/>
              <a:pathLst>
                <a:path w="20785" h="20785" extrusionOk="0">
                  <a:moveTo>
                    <a:pt x="9927" y="1"/>
                  </a:moveTo>
                  <a:lnTo>
                    <a:pt x="9927" y="1345"/>
                  </a:lnTo>
                  <a:cubicBezTo>
                    <a:pt x="9500" y="1370"/>
                    <a:pt x="9085" y="1421"/>
                    <a:pt x="8658" y="1509"/>
                  </a:cubicBezTo>
                  <a:lnTo>
                    <a:pt x="8344" y="189"/>
                  </a:lnTo>
                  <a:lnTo>
                    <a:pt x="7489" y="403"/>
                  </a:lnTo>
                  <a:lnTo>
                    <a:pt x="7804" y="1722"/>
                  </a:lnTo>
                  <a:cubicBezTo>
                    <a:pt x="7326" y="1860"/>
                    <a:pt x="6861" y="2036"/>
                    <a:pt x="6409" y="2262"/>
                  </a:cubicBezTo>
                  <a:lnTo>
                    <a:pt x="5755" y="1069"/>
                  </a:lnTo>
                  <a:lnTo>
                    <a:pt x="4976" y="1496"/>
                  </a:lnTo>
                  <a:lnTo>
                    <a:pt x="5630" y="2690"/>
                  </a:lnTo>
                  <a:cubicBezTo>
                    <a:pt x="5165" y="2979"/>
                    <a:pt x="4712" y="3318"/>
                    <a:pt x="4298" y="3682"/>
                  </a:cubicBezTo>
                  <a:lnTo>
                    <a:pt x="3343" y="2727"/>
                  </a:lnTo>
                  <a:lnTo>
                    <a:pt x="2714" y="3356"/>
                  </a:lnTo>
                  <a:lnTo>
                    <a:pt x="3669" y="4311"/>
                  </a:lnTo>
                  <a:cubicBezTo>
                    <a:pt x="3393" y="4625"/>
                    <a:pt x="3129" y="4964"/>
                    <a:pt x="2890" y="5316"/>
                  </a:cubicBezTo>
                  <a:lnTo>
                    <a:pt x="1734" y="4625"/>
                  </a:lnTo>
                  <a:lnTo>
                    <a:pt x="1269" y="5379"/>
                  </a:lnTo>
                  <a:lnTo>
                    <a:pt x="2425" y="6083"/>
                  </a:lnTo>
                  <a:cubicBezTo>
                    <a:pt x="2187" y="6522"/>
                    <a:pt x="1986" y="6975"/>
                    <a:pt x="1835" y="7452"/>
                  </a:cubicBezTo>
                  <a:lnTo>
                    <a:pt x="528" y="7075"/>
                  </a:lnTo>
                  <a:lnTo>
                    <a:pt x="289" y="7917"/>
                  </a:lnTo>
                  <a:lnTo>
                    <a:pt x="1583" y="8294"/>
                  </a:lnTo>
                  <a:cubicBezTo>
                    <a:pt x="1458" y="8834"/>
                    <a:pt x="1382" y="9387"/>
                    <a:pt x="1345" y="9953"/>
                  </a:cubicBezTo>
                  <a:lnTo>
                    <a:pt x="0" y="9953"/>
                  </a:lnTo>
                  <a:lnTo>
                    <a:pt x="0" y="10832"/>
                  </a:lnTo>
                  <a:lnTo>
                    <a:pt x="1345" y="10832"/>
                  </a:lnTo>
                  <a:cubicBezTo>
                    <a:pt x="1370" y="11260"/>
                    <a:pt x="1420" y="11687"/>
                    <a:pt x="1508" y="12102"/>
                  </a:cubicBezTo>
                  <a:lnTo>
                    <a:pt x="189" y="12416"/>
                  </a:lnTo>
                  <a:lnTo>
                    <a:pt x="402" y="13283"/>
                  </a:lnTo>
                  <a:lnTo>
                    <a:pt x="1722" y="12969"/>
                  </a:lnTo>
                  <a:cubicBezTo>
                    <a:pt x="1860" y="13446"/>
                    <a:pt x="2036" y="13911"/>
                    <a:pt x="2262" y="14364"/>
                  </a:cubicBezTo>
                  <a:lnTo>
                    <a:pt x="1081" y="15017"/>
                  </a:lnTo>
                  <a:lnTo>
                    <a:pt x="1508" y="15783"/>
                  </a:lnTo>
                  <a:lnTo>
                    <a:pt x="2689" y="15130"/>
                  </a:lnTo>
                  <a:cubicBezTo>
                    <a:pt x="2978" y="15608"/>
                    <a:pt x="3318" y="16060"/>
                    <a:pt x="3694" y="16462"/>
                  </a:cubicBezTo>
                  <a:lnTo>
                    <a:pt x="2727" y="17430"/>
                  </a:lnTo>
                  <a:lnTo>
                    <a:pt x="3355" y="18058"/>
                  </a:lnTo>
                  <a:lnTo>
                    <a:pt x="4323" y="17090"/>
                  </a:lnTo>
                  <a:cubicBezTo>
                    <a:pt x="4637" y="17379"/>
                    <a:pt x="4976" y="17643"/>
                    <a:pt x="5328" y="17882"/>
                  </a:cubicBezTo>
                  <a:lnTo>
                    <a:pt x="4624" y="19038"/>
                  </a:lnTo>
                  <a:lnTo>
                    <a:pt x="5378" y="19503"/>
                  </a:lnTo>
                  <a:lnTo>
                    <a:pt x="6082" y="18334"/>
                  </a:lnTo>
                  <a:cubicBezTo>
                    <a:pt x="6522" y="18586"/>
                    <a:pt x="6987" y="18787"/>
                    <a:pt x="7452" y="18938"/>
                  </a:cubicBezTo>
                  <a:lnTo>
                    <a:pt x="7075" y="20244"/>
                  </a:lnTo>
                  <a:lnTo>
                    <a:pt x="7929" y="20496"/>
                  </a:lnTo>
                  <a:lnTo>
                    <a:pt x="8306" y="19189"/>
                  </a:lnTo>
                  <a:cubicBezTo>
                    <a:pt x="8847" y="19314"/>
                    <a:pt x="9399" y="19390"/>
                    <a:pt x="9952" y="19428"/>
                  </a:cubicBezTo>
                  <a:lnTo>
                    <a:pt x="9952" y="20785"/>
                  </a:lnTo>
                  <a:lnTo>
                    <a:pt x="10845" y="20785"/>
                  </a:lnTo>
                  <a:lnTo>
                    <a:pt x="10845" y="19428"/>
                  </a:lnTo>
                  <a:cubicBezTo>
                    <a:pt x="11272" y="19402"/>
                    <a:pt x="11686" y="19352"/>
                    <a:pt x="12114" y="19264"/>
                  </a:cubicBezTo>
                  <a:lnTo>
                    <a:pt x="12428" y="20584"/>
                  </a:lnTo>
                  <a:lnTo>
                    <a:pt x="13282" y="20370"/>
                  </a:lnTo>
                  <a:lnTo>
                    <a:pt x="12968" y="19063"/>
                  </a:lnTo>
                  <a:cubicBezTo>
                    <a:pt x="13446" y="18912"/>
                    <a:pt x="13923" y="18736"/>
                    <a:pt x="14363" y="18510"/>
                  </a:cubicBezTo>
                  <a:lnTo>
                    <a:pt x="15016" y="19691"/>
                  </a:lnTo>
                  <a:lnTo>
                    <a:pt x="15795" y="19277"/>
                  </a:lnTo>
                  <a:lnTo>
                    <a:pt x="15142" y="18083"/>
                  </a:lnTo>
                  <a:cubicBezTo>
                    <a:pt x="15620" y="17794"/>
                    <a:pt x="16059" y="17455"/>
                    <a:pt x="16474" y="17078"/>
                  </a:cubicBezTo>
                  <a:lnTo>
                    <a:pt x="17429" y="18045"/>
                  </a:lnTo>
                  <a:lnTo>
                    <a:pt x="18057" y="17417"/>
                  </a:lnTo>
                  <a:lnTo>
                    <a:pt x="17102" y="16449"/>
                  </a:lnTo>
                  <a:cubicBezTo>
                    <a:pt x="17379" y="16135"/>
                    <a:pt x="17643" y="15796"/>
                    <a:pt x="17881" y="15444"/>
                  </a:cubicBezTo>
                  <a:lnTo>
                    <a:pt x="19050" y="16148"/>
                  </a:lnTo>
                  <a:lnTo>
                    <a:pt x="19502" y="15394"/>
                  </a:lnTo>
                  <a:lnTo>
                    <a:pt x="18346" y="14690"/>
                  </a:lnTo>
                  <a:cubicBezTo>
                    <a:pt x="18585" y="14250"/>
                    <a:pt x="18786" y="13798"/>
                    <a:pt x="18950" y="13321"/>
                  </a:cubicBezTo>
                  <a:lnTo>
                    <a:pt x="20256" y="13698"/>
                  </a:lnTo>
                  <a:lnTo>
                    <a:pt x="20495" y="12843"/>
                  </a:lnTo>
                  <a:lnTo>
                    <a:pt x="19201" y="12466"/>
                  </a:lnTo>
                  <a:cubicBezTo>
                    <a:pt x="19327" y="11926"/>
                    <a:pt x="19402" y="11373"/>
                    <a:pt x="19427" y="10820"/>
                  </a:cubicBezTo>
                  <a:lnTo>
                    <a:pt x="20784" y="10832"/>
                  </a:lnTo>
                  <a:lnTo>
                    <a:pt x="20784" y="9953"/>
                  </a:lnTo>
                  <a:lnTo>
                    <a:pt x="19427" y="9953"/>
                  </a:lnTo>
                  <a:cubicBezTo>
                    <a:pt x="19402" y="9526"/>
                    <a:pt x="19352" y="9098"/>
                    <a:pt x="19264" y="8671"/>
                  </a:cubicBezTo>
                  <a:lnTo>
                    <a:pt x="20583" y="8357"/>
                  </a:lnTo>
                  <a:lnTo>
                    <a:pt x="20369" y="7490"/>
                  </a:lnTo>
                  <a:lnTo>
                    <a:pt x="19050" y="7804"/>
                  </a:lnTo>
                  <a:cubicBezTo>
                    <a:pt x="18912" y="7327"/>
                    <a:pt x="18736" y="6862"/>
                    <a:pt x="18510" y="6409"/>
                  </a:cubicBezTo>
                  <a:lnTo>
                    <a:pt x="19691" y="5756"/>
                  </a:lnTo>
                  <a:lnTo>
                    <a:pt x="19264" y="4977"/>
                  </a:lnTo>
                  <a:lnTo>
                    <a:pt x="18082" y="5630"/>
                  </a:lnTo>
                  <a:cubicBezTo>
                    <a:pt x="17793" y="5165"/>
                    <a:pt x="17454" y="4713"/>
                    <a:pt x="17077" y="4311"/>
                  </a:cubicBezTo>
                  <a:lnTo>
                    <a:pt x="18045" y="3343"/>
                  </a:lnTo>
                  <a:lnTo>
                    <a:pt x="17416" y="2715"/>
                  </a:lnTo>
                  <a:lnTo>
                    <a:pt x="16449" y="3682"/>
                  </a:lnTo>
                  <a:cubicBezTo>
                    <a:pt x="16135" y="3393"/>
                    <a:pt x="15795" y="3130"/>
                    <a:pt x="15444" y="2891"/>
                  </a:cubicBezTo>
                  <a:lnTo>
                    <a:pt x="16147" y="1735"/>
                  </a:lnTo>
                  <a:lnTo>
                    <a:pt x="15393" y="1270"/>
                  </a:lnTo>
                  <a:lnTo>
                    <a:pt x="14690" y="2438"/>
                  </a:lnTo>
                  <a:cubicBezTo>
                    <a:pt x="14250" y="2187"/>
                    <a:pt x="13798" y="1986"/>
                    <a:pt x="13320" y="1823"/>
                  </a:cubicBezTo>
                  <a:lnTo>
                    <a:pt x="13697" y="528"/>
                  </a:lnTo>
                  <a:lnTo>
                    <a:pt x="12842" y="277"/>
                  </a:lnTo>
                  <a:lnTo>
                    <a:pt x="12466" y="1584"/>
                  </a:lnTo>
                  <a:cubicBezTo>
                    <a:pt x="11925" y="1458"/>
                    <a:pt x="11372" y="1370"/>
                    <a:pt x="10819" y="1345"/>
                  </a:cubicBezTo>
                  <a:lnTo>
                    <a:pt x="10819" y="1"/>
                  </a:ln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03" name="Google Shape;6103;p58"/>
            <p:cNvSpPr/>
            <p:nvPr/>
          </p:nvSpPr>
          <p:spPr>
            <a:xfrm>
              <a:off x="4051531" y="3107948"/>
              <a:ext cx="633640" cy="172284"/>
            </a:xfrm>
            <a:custGeom>
              <a:avLst/>
              <a:gdLst/>
              <a:ahLst/>
              <a:cxnLst/>
              <a:rect l="l" t="t" r="r" b="b"/>
              <a:pathLst>
                <a:path w="29857" h="8118" extrusionOk="0">
                  <a:moveTo>
                    <a:pt x="1873" y="0"/>
                  </a:moveTo>
                  <a:cubicBezTo>
                    <a:pt x="842" y="0"/>
                    <a:pt x="0" y="830"/>
                    <a:pt x="0" y="1860"/>
                  </a:cubicBezTo>
                  <a:lnTo>
                    <a:pt x="0" y="6245"/>
                  </a:lnTo>
                  <a:cubicBezTo>
                    <a:pt x="0" y="7276"/>
                    <a:pt x="842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76"/>
                    <a:pt x="29857" y="6245"/>
                  </a:cubicBezTo>
                  <a:lnTo>
                    <a:pt x="29857" y="1860"/>
                  </a:lnTo>
                  <a:cubicBezTo>
                    <a:pt x="29857" y="830"/>
                    <a:pt x="29015" y="0"/>
                    <a:pt x="27985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04" name="Google Shape;6104;p58"/>
            <p:cNvSpPr/>
            <p:nvPr/>
          </p:nvSpPr>
          <p:spPr>
            <a:xfrm>
              <a:off x="4051531" y="3076200"/>
              <a:ext cx="633640" cy="172305"/>
            </a:xfrm>
            <a:custGeom>
              <a:avLst/>
              <a:gdLst/>
              <a:ahLst/>
              <a:cxnLst/>
              <a:rect l="l" t="t" r="r" b="b"/>
              <a:pathLst>
                <a:path w="29857" h="8119" extrusionOk="0">
                  <a:moveTo>
                    <a:pt x="1873" y="1"/>
                  </a:moveTo>
                  <a:cubicBezTo>
                    <a:pt x="842" y="1"/>
                    <a:pt x="0" y="830"/>
                    <a:pt x="0" y="1873"/>
                  </a:cubicBezTo>
                  <a:lnTo>
                    <a:pt x="0" y="6246"/>
                  </a:lnTo>
                  <a:cubicBezTo>
                    <a:pt x="0" y="7289"/>
                    <a:pt x="842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89"/>
                    <a:pt x="29857" y="6246"/>
                  </a:cubicBezTo>
                  <a:lnTo>
                    <a:pt x="29857" y="1873"/>
                  </a:lnTo>
                  <a:cubicBezTo>
                    <a:pt x="29857" y="830"/>
                    <a:pt x="29015" y="1"/>
                    <a:pt x="27985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05" name="Google Shape;6105;p58"/>
            <p:cNvSpPr/>
            <p:nvPr/>
          </p:nvSpPr>
          <p:spPr>
            <a:xfrm>
              <a:off x="4535022" y="3136323"/>
              <a:ext cx="60824" cy="51910"/>
            </a:xfrm>
            <a:custGeom>
              <a:avLst/>
              <a:gdLst/>
              <a:ahLst/>
              <a:cxnLst/>
              <a:rect l="l" t="t" r="r" b="b"/>
              <a:pathLst>
                <a:path w="2866" h="2446" extrusionOk="0">
                  <a:moveTo>
                    <a:pt x="1629" y="0"/>
                  </a:moveTo>
                  <a:cubicBezTo>
                    <a:pt x="1327" y="0"/>
                    <a:pt x="1019" y="112"/>
                    <a:pt x="767" y="360"/>
                  </a:cubicBezTo>
                  <a:cubicBezTo>
                    <a:pt x="0" y="1126"/>
                    <a:pt x="541" y="2446"/>
                    <a:pt x="1634" y="2446"/>
                  </a:cubicBezTo>
                  <a:cubicBezTo>
                    <a:pt x="2312" y="2446"/>
                    <a:pt x="2865" y="1905"/>
                    <a:pt x="2865" y="1227"/>
                  </a:cubicBezTo>
                  <a:cubicBezTo>
                    <a:pt x="2865" y="487"/>
                    <a:pt x="2261" y="0"/>
                    <a:pt x="162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06" name="Google Shape;6106;p58"/>
            <p:cNvSpPr/>
            <p:nvPr/>
          </p:nvSpPr>
          <p:spPr>
            <a:xfrm>
              <a:off x="4321396" y="2911662"/>
              <a:ext cx="441386" cy="441110"/>
            </a:xfrm>
            <a:custGeom>
              <a:avLst/>
              <a:gdLst/>
              <a:ahLst/>
              <a:cxnLst/>
              <a:rect l="l" t="t" r="r" b="b"/>
              <a:pathLst>
                <a:path w="20798" h="20785" extrusionOk="0">
                  <a:moveTo>
                    <a:pt x="9953" y="1"/>
                  </a:moveTo>
                  <a:lnTo>
                    <a:pt x="9953" y="1358"/>
                  </a:lnTo>
                  <a:cubicBezTo>
                    <a:pt x="9513" y="1383"/>
                    <a:pt x="9099" y="1433"/>
                    <a:pt x="8671" y="1521"/>
                  </a:cubicBezTo>
                  <a:lnTo>
                    <a:pt x="8357" y="202"/>
                  </a:lnTo>
                  <a:lnTo>
                    <a:pt x="7503" y="415"/>
                  </a:lnTo>
                  <a:lnTo>
                    <a:pt x="7817" y="1722"/>
                  </a:lnTo>
                  <a:cubicBezTo>
                    <a:pt x="7339" y="1873"/>
                    <a:pt x="6862" y="2049"/>
                    <a:pt x="6422" y="2275"/>
                  </a:cubicBezTo>
                  <a:lnTo>
                    <a:pt x="5769" y="1081"/>
                  </a:lnTo>
                  <a:lnTo>
                    <a:pt x="4990" y="1509"/>
                  </a:lnTo>
                  <a:lnTo>
                    <a:pt x="5643" y="2690"/>
                  </a:lnTo>
                  <a:cubicBezTo>
                    <a:pt x="5178" y="2979"/>
                    <a:pt x="4726" y="3318"/>
                    <a:pt x="4324" y="3695"/>
                  </a:cubicBezTo>
                  <a:lnTo>
                    <a:pt x="3356" y="2740"/>
                  </a:lnTo>
                  <a:lnTo>
                    <a:pt x="2728" y="3368"/>
                  </a:lnTo>
                  <a:lnTo>
                    <a:pt x="3695" y="4323"/>
                  </a:lnTo>
                  <a:cubicBezTo>
                    <a:pt x="3406" y="4637"/>
                    <a:pt x="3142" y="4977"/>
                    <a:pt x="2904" y="5329"/>
                  </a:cubicBezTo>
                  <a:lnTo>
                    <a:pt x="1748" y="4625"/>
                  </a:lnTo>
                  <a:lnTo>
                    <a:pt x="1283" y="5379"/>
                  </a:lnTo>
                  <a:lnTo>
                    <a:pt x="2451" y="6083"/>
                  </a:lnTo>
                  <a:cubicBezTo>
                    <a:pt x="2200" y="6522"/>
                    <a:pt x="1999" y="6987"/>
                    <a:pt x="1848" y="7452"/>
                  </a:cubicBezTo>
                  <a:lnTo>
                    <a:pt x="541" y="7075"/>
                  </a:lnTo>
                  <a:lnTo>
                    <a:pt x="303" y="7930"/>
                  </a:lnTo>
                  <a:lnTo>
                    <a:pt x="1597" y="8307"/>
                  </a:lnTo>
                  <a:cubicBezTo>
                    <a:pt x="1471" y="8847"/>
                    <a:pt x="1396" y="9400"/>
                    <a:pt x="1371" y="9953"/>
                  </a:cubicBezTo>
                  <a:lnTo>
                    <a:pt x="1" y="9953"/>
                  </a:lnTo>
                  <a:lnTo>
                    <a:pt x="1" y="10833"/>
                  </a:lnTo>
                  <a:lnTo>
                    <a:pt x="1358" y="10833"/>
                  </a:lnTo>
                  <a:cubicBezTo>
                    <a:pt x="1383" y="11260"/>
                    <a:pt x="1433" y="11687"/>
                    <a:pt x="1521" y="12114"/>
                  </a:cubicBezTo>
                  <a:lnTo>
                    <a:pt x="202" y="12428"/>
                  </a:lnTo>
                  <a:lnTo>
                    <a:pt x="416" y="13283"/>
                  </a:lnTo>
                  <a:lnTo>
                    <a:pt x="1735" y="12969"/>
                  </a:lnTo>
                  <a:cubicBezTo>
                    <a:pt x="1873" y="13446"/>
                    <a:pt x="2049" y="13924"/>
                    <a:pt x="2275" y="14364"/>
                  </a:cubicBezTo>
                  <a:lnTo>
                    <a:pt x="1082" y="15017"/>
                  </a:lnTo>
                  <a:lnTo>
                    <a:pt x="1509" y="15796"/>
                  </a:lnTo>
                  <a:lnTo>
                    <a:pt x="2703" y="15143"/>
                  </a:lnTo>
                  <a:cubicBezTo>
                    <a:pt x="2992" y="15620"/>
                    <a:pt x="3331" y="16060"/>
                    <a:pt x="3708" y="16475"/>
                  </a:cubicBezTo>
                  <a:lnTo>
                    <a:pt x="2740" y="17430"/>
                  </a:lnTo>
                  <a:lnTo>
                    <a:pt x="3369" y="18058"/>
                  </a:lnTo>
                  <a:lnTo>
                    <a:pt x="4324" y="17103"/>
                  </a:lnTo>
                  <a:cubicBezTo>
                    <a:pt x="4650" y="17392"/>
                    <a:pt x="4977" y="17643"/>
                    <a:pt x="5341" y="17882"/>
                  </a:cubicBezTo>
                  <a:lnTo>
                    <a:pt x="4638" y="19051"/>
                  </a:lnTo>
                  <a:lnTo>
                    <a:pt x="5392" y="19503"/>
                  </a:lnTo>
                  <a:lnTo>
                    <a:pt x="6095" y="18347"/>
                  </a:lnTo>
                  <a:cubicBezTo>
                    <a:pt x="6535" y="18586"/>
                    <a:pt x="6988" y="18787"/>
                    <a:pt x="7465" y="18950"/>
                  </a:cubicBezTo>
                  <a:lnTo>
                    <a:pt x="7088" y="20244"/>
                  </a:lnTo>
                  <a:lnTo>
                    <a:pt x="7943" y="20496"/>
                  </a:lnTo>
                  <a:lnTo>
                    <a:pt x="8320" y="19189"/>
                  </a:lnTo>
                  <a:cubicBezTo>
                    <a:pt x="8860" y="19327"/>
                    <a:pt x="9413" y="19403"/>
                    <a:pt x="9966" y="19428"/>
                  </a:cubicBezTo>
                  <a:lnTo>
                    <a:pt x="9966" y="20785"/>
                  </a:lnTo>
                  <a:lnTo>
                    <a:pt x="10845" y="20785"/>
                  </a:lnTo>
                  <a:lnTo>
                    <a:pt x="10845" y="19428"/>
                  </a:lnTo>
                  <a:cubicBezTo>
                    <a:pt x="11273" y="19403"/>
                    <a:pt x="11700" y="19352"/>
                    <a:pt x="12127" y="19277"/>
                  </a:cubicBezTo>
                  <a:lnTo>
                    <a:pt x="12441" y="20584"/>
                  </a:lnTo>
                  <a:lnTo>
                    <a:pt x="13296" y="20383"/>
                  </a:lnTo>
                  <a:lnTo>
                    <a:pt x="12982" y="19063"/>
                  </a:lnTo>
                  <a:cubicBezTo>
                    <a:pt x="13459" y="18925"/>
                    <a:pt x="13924" y="18737"/>
                    <a:pt x="14376" y="18523"/>
                  </a:cubicBezTo>
                  <a:lnTo>
                    <a:pt x="15030" y="19704"/>
                  </a:lnTo>
                  <a:lnTo>
                    <a:pt x="15809" y="19277"/>
                  </a:lnTo>
                  <a:lnTo>
                    <a:pt x="15155" y="18096"/>
                  </a:lnTo>
                  <a:cubicBezTo>
                    <a:pt x="15620" y="17794"/>
                    <a:pt x="16073" y="17467"/>
                    <a:pt x="16487" y="17090"/>
                  </a:cubicBezTo>
                  <a:lnTo>
                    <a:pt x="17442" y="18045"/>
                  </a:lnTo>
                  <a:lnTo>
                    <a:pt x="18071" y="17417"/>
                  </a:lnTo>
                  <a:lnTo>
                    <a:pt x="17116" y="16462"/>
                  </a:lnTo>
                  <a:cubicBezTo>
                    <a:pt x="17392" y="16148"/>
                    <a:pt x="17656" y="15809"/>
                    <a:pt x="17895" y="15457"/>
                  </a:cubicBezTo>
                  <a:lnTo>
                    <a:pt x="19051" y="16160"/>
                  </a:lnTo>
                  <a:lnTo>
                    <a:pt x="19516" y="15394"/>
                  </a:lnTo>
                  <a:lnTo>
                    <a:pt x="18360" y="14703"/>
                  </a:lnTo>
                  <a:cubicBezTo>
                    <a:pt x="18599" y="14263"/>
                    <a:pt x="18800" y="13798"/>
                    <a:pt x="18963" y="13321"/>
                  </a:cubicBezTo>
                  <a:lnTo>
                    <a:pt x="20257" y="13698"/>
                  </a:lnTo>
                  <a:lnTo>
                    <a:pt x="20509" y="12856"/>
                  </a:lnTo>
                  <a:lnTo>
                    <a:pt x="19214" y="12479"/>
                  </a:lnTo>
                  <a:cubicBezTo>
                    <a:pt x="19340" y="11938"/>
                    <a:pt x="19415" y="11385"/>
                    <a:pt x="19440" y="10820"/>
                  </a:cubicBezTo>
                  <a:lnTo>
                    <a:pt x="20798" y="10833"/>
                  </a:lnTo>
                  <a:lnTo>
                    <a:pt x="20798" y="9953"/>
                  </a:lnTo>
                  <a:lnTo>
                    <a:pt x="19440" y="9953"/>
                  </a:lnTo>
                  <a:cubicBezTo>
                    <a:pt x="19415" y="9526"/>
                    <a:pt x="19365" y="9098"/>
                    <a:pt x="19277" y="8684"/>
                  </a:cubicBezTo>
                  <a:lnTo>
                    <a:pt x="20597" y="8370"/>
                  </a:lnTo>
                  <a:lnTo>
                    <a:pt x="20383" y="7503"/>
                  </a:lnTo>
                  <a:lnTo>
                    <a:pt x="19063" y="7817"/>
                  </a:lnTo>
                  <a:cubicBezTo>
                    <a:pt x="18925" y="7339"/>
                    <a:pt x="18737" y="6874"/>
                    <a:pt x="18523" y="6422"/>
                  </a:cubicBezTo>
                  <a:lnTo>
                    <a:pt x="19704" y="5768"/>
                  </a:lnTo>
                  <a:lnTo>
                    <a:pt x="19290" y="5002"/>
                  </a:lnTo>
                  <a:lnTo>
                    <a:pt x="18096" y="5655"/>
                  </a:lnTo>
                  <a:cubicBezTo>
                    <a:pt x="17807" y="5178"/>
                    <a:pt x="17468" y="4725"/>
                    <a:pt x="17091" y="4323"/>
                  </a:cubicBezTo>
                  <a:lnTo>
                    <a:pt x="18058" y="3356"/>
                  </a:lnTo>
                  <a:lnTo>
                    <a:pt x="17430" y="2727"/>
                  </a:lnTo>
                  <a:lnTo>
                    <a:pt x="16462" y="3695"/>
                  </a:lnTo>
                  <a:cubicBezTo>
                    <a:pt x="16148" y="3406"/>
                    <a:pt x="15809" y="3142"/>
                    <a:pt x="15457" y="2903"/>
                  </a:cubicBezTo>
                  <a:lnTo>
                    <a:pt x="16161" y="1747"/>
                  </a:lnTo>
                  <a:lnTo>
                    <a:pt x="15407" y="1282"/>
                  </a:lnTo>
                  <a:lnTo>
                    <a:pt x="14703" y="2438"/>
                  </a:lnTo>
                  <a:cubicBezTo>
                    <a:pt x="14263" y="2200"/>
                    <a:pt x="13798" y="1999"/>
                    <a:pt x="13333" y="1835"/>
                  </a:cubicBezTo>
                  <a:lnTo>
                    <a:pt x="13710" y="541"/>
                  </a:lnTo>
                  <a:lnTo>
                    <a:pt x="12856" y="290"/>
                  </a:lnTo>
                  <a:lnTo>
                    <a:pt x="12479" y="1597"/>
                  </a:lnTo>
                  <a:cubicBezTo>
                    <a:pt x="11939" y="1471"/>
                    <a:pt x="11386" y="1383"/>
                    <a:pt x="10833" y="1358"/>
                  </a:cubicBezTo>
                  <a:lnTo>
                    <a:pt x="10833" y="1"/>
                  </a:ln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07" name="Google Shape;6107;p58"/>
            <p:cNvSpPr/>
            <p:nvPr/>
          </p:nvSpPr>
          <p:spPr>
            <a:xfrm>
              <a:off x="4024854" y="3077813"/>
              <a:ext cx="633661" cy="172284"/>
            </a:xfrm>
            <a:custGeom>
              <a:avLst/>
              <a:gdLst/>
              <a:ahLst/>
              <a:cxnLst/>
              <a:rect l="l" t="t" r="r" b="b"/>
              <a:pathLst>
                <a:path w="29858" h="8118" extrusionOk="0">
                  <a:moveTo>
                    <a:pt x="1873" y="0"/>
                  </a:moveTo>
                  <a:cubicBezTo>
                    <a:pt x="843" y="0"/>
                    <a:pt x="1" y="842"/>
                    <a:pt x="1" y="1873"/>
                  </a:cubicBezTo>
                  <a:lnTo>
                    <a:pt x="1" y="6258"/>
                  </a:lnTo>
                  <a:cubicBezTo>
                    <a:pt x="1" y="7289"/>
                    <a:pt x="843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89"/>
                    <a:pt x="29857" y="6258"/>
                  </a:cubicBezTo>
                  <a:lnTo>
                    <a:pt x="29857" y="1873"/>
                  </a:lnTo>
                  <a:cubicBezTo>
                    <a:pt x="29857" y="842"/>
                    <a:pt x="29015" y="0"/>
                    <a:pt x="27985" y="0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08" name="Google Shape;6108;p58"/>
            <p:cNvSpPr/>
            <p:nvPr/>
          </p:nvSpPr>
          <p:spPr>
            <a:xfrm>
              <a:off x="4024854" y="3046064"/>
              <a:ext cx="633661" cy="172305"/>
            </a:xfrm>
            <a:custGeom>
              <a:avLst/>
              <a:gdLst/>
              <a:ahLst/>
              <a:cxnLst/>
              <a:rect l="l" t="t" r="r" b="b"/>
              <a:pathLst>
                <a:path w="29858" h="8119" extrusionOk="0">
                  <a:moveTo>
                    <a:pt x="1873" y="1"/>
                  </a:moveTo>
                  <a:cubicBezTo>
                    <a:pt x="843" y="1"/>
                    <a:pt x="1" y="843"/>
                    <a:pt x="1" y="1873"/>
                  </a:cubicBezTo>
                  <a:lnTo>
                    <a:pt x="1" y="6259"/>
                  </a:lnTo>
                  <a:cubicBezTo>
                    <a:pt x="1" y="7289"/>
                    <a:pt x="843" y="8119"/>
                    <a:pt x="1873" y="8119"/>
                  </a:cubicBezTo>
                  <a:lnTo>
                    <a:pt x="27985" y="8119"/>
                  </a:lnTo>
                  <a:cubicBezTo>
                    <a:pt x="29015" y="8119"/>
                    <a:pt x="29857" y="7289"/>
                    <a:pt x="29857" y="6259"/>
                  </a:cubicBezTo>
                  <a:lnTo>
                    <a:pt x="29857" y="1873"/>
                  </a:lnTo>
                  <a:cubicBezTo>
                    <a:pt x="29857" y="843"/>
                    <a:pt x="29015" y="1"/>
                    <a:pt x="2798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109" name="Google Shape;6109;p58"/>
          <p:cNvGrpSpPr/>
          <p:nvPr/>
        </p:nvGrpSpPr>
        <p:grpSpPr>
          <a:xfrm>
            <a:off x="10304989" y="5463365"/>
            <a:ext cx="1019472" cy="628328"/>
            <a:chOff x="4024854" y="2911662"/>
            <a:chExt cx="764604" cy="471246"/>
          </a:xfrm>
        </p:grpSpPr>
        <p:sp>
          <p:nvSpPr>
            <p:cNvPr id="6110" name="Google Shape;6110;p58"/>
            <p:cNvSpPr/>
            <p:nvPr/>
          </p:nvSpPr>
          <p:spPr>
            <a:xfrm>
              <a:off x="4348349" y="2941798"/>
              <a:ext cx="441110" cy="441110"/>
            </a:xfrm>
            <a:custGeom>
              <a:avLst/>
              <a:gdLst/>
              <a:ahLst/>
              <a:cxnLst/>
              <a:rect l="l" t="t" r="r" b="b"/>
              <a:pathLst>
                <a:path w="20785" h="20785" extrusionOk="0">
                  <a:moveTo>
                    <a:pt x="9927" y="1"/>
                  </a:moveTo>
                  <a:lnTo>
                    <a:pt x="9927" y="1345"/>
                  </a:lnTo>
                  <a:cubicBezTo>
                    <a:pt x="9500" y="1370"/>
                    <a:pt x="9085" y="1421"/>
                    <a:pt x="8658" y="1509"/>
                  </a:cubicBezTo>
                  <a:lnTo>
                    <a:pt x="8344" y="189"/>
                  </a:lnTo>
                  <a:lnTo>
                    <a:pt x="7489" y="403"/>
                  </a:lnTo>
                  <a:lnTo>
                    <a:pt x="7804" y="1722"/>
                  </a:lnTo>
                  <a:cubicBezTo>
                    <a:pt x="7326" y="1860"/>
                    <a:pt x="6861" y="2036"/>
                    <a:pt x="6409" y="2262"/>
                  </a:cubicBezTo>
                  <a:lnTo>
                    <a:pt x="5755" y="1069"/>
                  </a:lnTo>
                  <a:lnTo>
                    <a:pt x="4976" y="1496"/>
                  </a:lnTo>
                  <a:lnTo>
                    <a:pt x="5630" y="2690"/>
                  </a:lnTo>
                  <a:cubicBezTo>
                    <a:pt x="5165" y="2979"/>
                    <a:pt x="4712" y="3318"/>
                    <a:pt x="4298" y="3682"/>
                  </a:cubicBezTo>
                  <a:lnTo>
                    <a:pt x="3343" y="2727"/>
                  </a:lnTo>
                  <a:lnTo>
                    <a:pt x="2714" y="3356"/>
                  </a:lnTo>
                  <a:lnTo>
                    <a:pt x="3669" y="4311"/>
                  </a:lnTo>
                  <a:cubicBezTo>
                    <a:pt x="3393" y="4625"/>
                    <a:pt x="3129" y="4964"/>
                    <a:pt x="2890" y="5316"/>
                  </a:cubicBezTo>
                  <a:lnTo>
                    <a:pt x="1734" y="4625"/>
                  </a:lnTo>
                  <a:lnTo>
                    <a:pt x="1269" y="5379"/>
                  </a:lnTo>
                  <a:lnTo>
                    <a:pt x="2425" y="6083"/>
                  </a:lnTo>
                  <a:cubicBezTo>
                    <a:pt x="2187" y="6522"/>
                    <a:pt x="1986" y="6975"/>
                    <a:pt x="1835" y="7452"/>
                  </a:cubicBezTo>
                  <a:lnTo>
                    <a:pt x="528" y="7075"/>
                  </a:lnTo>
                  <a:lnTo>
                    <a:pt x="289" y="7917"/>
                  </a:lnTo>
                  <a:lnTo>
                    <a:pt x="1583" y="8294"/>
                  </a:lnTo>
                  <a:cubicBezTo>
                    <a:pt x="1458" y="8834"/>
                    <a:pt x="1382" y="9387"/>
                    <a:pt x="1345" y="9953"/>
                  </a:cubicBezTo>
                  <a:lnTo>
                    <a:pt x="0" y="9953"/>
                  </a:lnTo>
                  <a:lnTo>
                    <a:pt x="0" y="10832"/>
                  </a:lnTo>
                  <a:lnTo>
                    <a:pt x="1345" y="10832"/>
                  </a:lnTo>
                  <a:cubicBezTo>
                    <a:pt x="1370" y="11260"/>
                    <a:pt x="1420" y="11687"/>
                    <a:pt x="1508" y="12102"/>
                  </a:cubicBezTo>
                  <a:lnTo>
                    <a:pt x="189" y="12416"/>
                  </a:lnTo>
                  <a:lnTo>
                    <a:pt x="402" y="13283"/>
                  </a:lnTo>
                  <a:lnTo>
                    <a:pt x="1722" y="12969"/>
                  </a:lnTo>
                  <a:cubicBezTo>
                    <a:pt x="1860" y="13446"/>
                    <a:pt x="2036" y="13911"/>
                    <a:pt x="2262" y="14364"/>
                  </a:cubicBezTo>
                  <a:lnTo>
                    <a:pt x="1081" y="15017"/>
                  </a:lnTo>
                  <a:lnTo>
                    <a:pt x="1508" y="15783"/>
                  </a:lnTo>
                  <a:lnTo>
                    <a:pt x="2689" y="15130"/>
                  </a:lnTo>
                  <a:cubicBezTo>
                    <a:pt x="2978" y="15608"/>
                    <a:pt x="3318" y="16060"/>
                    <a:pt x="3694" y="16462"/>
                  </a:cubicBezTo>
                  <a:lnTo>
                    <a:pt x="2727" y="17430"/>
                  </a:lnTo>
                  <a:lnTo>
                    <a:pt x="3355" y="18058"/>
                  </a:lnTo>
                  <a:lnTo>
                    <a:pt x="4323" y="17090"/>
                  </a:lnTo>
                  <a:cubicBezTo>
                    <a:pt x="4637" y="17379"/>
                    <a:pt x="4976" y="17643"/>
                    <a:pt x="5328" y="17882"/>
                  </a:cubicBezTo>
                  <a:lnTo>
                    <a:pt x="4624" y="19038"/>
                  </a:lnTo>
                  <a:lnTo>
                    <a:pt x="5378" y="19503"/>
                  </a:lnTo>
                  <a:lnTo>
                    <a:pt x="6082" y="18334"/>
                  </a:lnTo>
                  <a:cubicBezTo>
                    <a:pt x="6522" y="18586"/>
                    <a:pt x="6987" y="18787"/>
                    <a:pt x="7452" y="18938"/>
                  </a:cubicBezTo>
                  <a:lnTo>
                    <a:pt x="7075" y="20244"/>
                  </a:lnTo>
                  <a:lnTo>
                    <a:pt x="7929" y="20496"/>
                  </a:lnTo>
                  <a:lnTo>
                    <a:pt x="8306" y="19189"/>
                  </a:lnTo>
                  <a:cubicBezTo>
                    <a:pt x="8847" y="19314"/>
                    <a:pt x="9399" y="19390"/>
                    <a:pt x="9952" y="19428"/>
                  </a:cubicBezTo>
                  <a:lnTo>
                    <a:pt x="9952" y="20785"/>
                  </a:lnTo>
                  <a:lnTo>
                    <a:pt x="10845" y="20785"/>
                  </a:lnTo>
                  <a:lnTo>
                    <a:pt x="10845" y="19428"/>
                  </a:lnTo>
                  <a:cubicBezTo>
                    <a:pt x="11272" y="19402"/>
                    <a:pt x="11686" y="19352"/>
                    <a:pt x="12114" y="19264"/>
                  </a:cubicBezTo>
                  <a:lnTo>
                    <a:pt x="12428" y="20584"/>
                  </a:lnTo>
                  <a:lnTo>
                    <a:pt x="13282" y="20370"/>
                  </a:lnTo>
                  <a:lnTo>
                    <a:pt x="12968" y="19063"/>
                  </a:lnTo>
                  <a:cubicBezTo>
                    <a:pt x="13446" y="18912"/>
                    <a:pt x="13923" y="18736"/>
                    <a:pt x="14363" y="18510"/>
                  </a:cubicBezTo>
                  <a:lnTo>
                    <a:pt x="15016" y="19691"/>
                  </a:lnTo>
                  <a:lnTo>
                    <a:pt x="15795" y="19277"/>
                  </a:lnTo>
                  <a:lnTo>
                    <a:pt x="15142" y="18083"/>
                  </a:lnTo>
                  <a:cubicBezTo>
                    <a:pt x="15620" y="17794"/>
                    <a:pt x="16059" y="17455"/>
                    <a:pt x="16474" y="17078"/>
                  </a:cubicBezTo>
                  <a:lnTo>
                    <a:pt x="17429" y="18045"/>
                  </a:lnTo>
                  <a:lnTo>
                    <a:pt x="18057" y="17417"/>
                  </a:lnTo>
                  <a:lnTo>
                    <a:pt x="17102" y="16449"/>
                  </a:lnTo>
                  <a:cubicBezTo>
                    <a:pt x="17379" y="16135"/>
                    <a:pt x="17643" y="15796"/>
                    <a:pt x="17881" y="15444"/>
                  </a:cubicBezTo>
                  <a:lnTo>
                    <a:pt x="19050" y="16148"/>
                  </a:lnTo>
                  <a:lnTo>
                    <a:pt x="19502" y="15394"/>
                  </a:lnTo>
                  <a:lnTo>
                    <a:pt x="18346" y="14690"/>
                  </a:lnTo>
                  <a:cubicBezTo>
                    <a:pt x="18585" y="14250"/>
                    <a:pt x="18786" y="13798"/>
                    <a:pt x="18950" y="13321"/>
                  </a:cubicBezTo>
                  <a:lnTo>
                    <a:pt x="20256" y="13698"/>
                  </a:lnTo>
                  <a:lnTo>
                    <a:pt x="20495" y="12843"/>
                  </a:lnTo>
                  <a:lnTo>
                    <a:pt x="19201" y="12466"/>
                  </a:lnTo>
                  <a:cubicBezTo>
                    <a:pt x="19327" y="11926"/>
                    <a:pt x="19402" y="11373"/>
                    <a:pt x="19427" y="10820"/>
                  </a:cubicBezTo>
                  <a:lnTo>
                    <a:pt x="20784" y="10832"/>
                  </a:lnTo>
                  <a:lnTo>
                    <a:pt x="20784" y="9953"/>
                  </a:lnTo>
                  <a:lnTo>
                    <a:pt x="19427" y="9953"/>
                  </a:lnTo>
                  <a:cubicBezTo>
                    <a:pt x="19402" y="9526"/>
                    <a:pt x="19352" y="9098"/>
                    <a:pt x="19264" y="8671"/>
                  </a:cubicBezTo>
                  <a:lnTo>
                    <a:pt x="20583" y="8357"/>
                  </a:lnTo>
                  <a:lnTo>
                    <a:pt x="20369" y="7490"/>
                  </a:lnTo>
                  <a:lnTo>
                    <a:pt x="19050" y="7804"/>
                  </a:lnTo>
                  <a:cubicBezTo>
                    <a:pt x="18912" y="7327"/>
                    <a:pt x="18736" y="6862"/>
                    <a:pt x="18510" y="6409"/>
                  </a:cubicBezTo>
                  <a:lnTo>
                    <a:pt x="19691" y="5756"/>
                  </a:lnTo>
                  <a:lnTo>
                    <a:pt x="19264" y="4977"/>
                  </a:lnTo>
                  <a:lnTo>
                    <a:pt x="18082" y="5630"/>
                  </a:lnTo>
                  <a:cubicBezTo>
                    <a:pt x="17793" y="5165"/>
                    <a:pt x="17454" y="4713"/>
                    <a:pt x="17077" y="4311"/>
                  </a:cubicBezTo>
                  <a:lnTo>
                    <a:pt x="18045" y="3343"/>
                  </a:lnTo>
                  <a:lnTo>
                    <a:pt x="17416" y="2715"/>
                  </a:lnTo>
                  <a:lnTo>
                    <a:pt x="16449" y="3682"/>
                  </a:lnTo>
                  <a:cubicBezTo>
                    <a:pt x="16135" y="3393"/>
                    <a:pt x="15795" y="3130"/>
                    <a:pt x="15444" y="2891"/>
                  </a:cubicBezTo>
                  <a:lnTo>
                    <a:pt x="16147" y="1735"/>
                  </a:lnTo>
                  <a:lnTo>
                    <a:pt x="15393" y="1270"/>
                  </a:lnTo>
                  <a:lnTo>
                    <a:pt x="14690" y="2438"/>
                  </a:lnTo>
                  <a:cubicBezTo>
                    <a:pt x="14250" y="2187"/>
                    <a:pt x="13798" y="1986"/>
                    <a:pt x="13320" y="1823"/>
                  </a:cubicBezTo>
                  <a:lnTo>
                    <a:pt x="13697" y="528"/>
                  </a:lnTo>
                  <a:lnTo>
                    <a:pt x="12842" y="277"/>
                  </a:lnTo>
                  <a:lnTo>
                    <a:pt x="12466" y="1584"/>
                  </a:lnTo>
                  <a:cubicBezTo>
                    <a:pt x="11925" y="1458"/>
                    <a:pt x="11372" y="1370"/>
                    <a:pt x="10819" y="1345"/>
                  </a:cubicBezTo>
                  <a:lnTo>
                    <a:pt x="10819" y="1"/>
                  </a:ln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11" name="Google Shape;6111;p58"/>
            <p:cNvSpPr/>
            <p:nvPr/>
          </p:nvSpPr>
          <p:spPr>
            <a:xfrm>
              <a:off x="4051531" y="3107948"/>
              <a:ext cx="633640" cy="172284"/>
            </a:xfrm>
            <a:custGeom>
              <a:avLst/>
              <a:gdLst/>
              <a:ahLst/>
              <a:cxnLst/>
              <a:rect l="l" t="t" r="r" b="b"/>
              <a:pathLst>
                <a:path w="29857" h="8118" extrusionOk="0">
                  <a:moveTo>
                    <a:pt x="1873" y="0"/>
                  </a:moveTo>
                  <a:cubicBezTo>
                    <a:pt x="842" y="0"/>
                    <a:pt x="0" y="830"/>
                    <a:pt x="0" y="1860"/>
                  </a:cubicBezTo>
                  <a:lnTo>
                    <a:pt x="0" y="6245"/>
                  </a:lnTo>
                  <a:cubicBezTo>
                    <a:pt x="0" y="7276"/>
                    <a:pt x="842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76"/>
                    <a:pt x="29857" y="6245"/>
                  </a:cubicBezTo>
                  <a:lnTo>
                    <a:pt x="29857" y="1860"/>
                  </a:lnTo>
                  <a:cubicBezTo>
                    <a:pt x="29857" y="830"/>
                    <a:pt x="29015" y="0"/>
                    <a:pt x="27985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12" name="Google Shape;6112;p58"/>
            <p:cNvSpPr/>
            <p:nvPr/>
          </p:nvSpPr>
          <p:spPr>
            <a:xfrm>
              <a:off x="4051531" y="3076200"/>
              <a:ext cx="633640" cy="172305"/>
            </a:xfrm>
            <a:custGeom>
              <a:avLst/>
              <a:gdLst/>
              <a:ahLst/>
              <a:cxnLst/>
              <a:rect l="l" t="t" r="r" b="b"/>
              <a:pathLst>
                <a:path w="29857" h="8119" extrusionOk="0">
                  <a:moveTo>
                    <a:pt x="1873" y="1"/>
                  </a:moveTo>
                  <a:cubicBezTo>
                    <a:pt x="842" y="1"/>
                    <a:pt x="0" y="830"/>
                    <a:pt x="0" y="1873"/>
                  </a:cubicBezTo>
                  <a:lnTo>
                    <a:pt x="0" y="6246"/>
                  </a:lnTo>
                  <a:cubicBezTo>
                    <a:pt x="0" y="7289"/>
                    <a:pt x="842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89"/>
                    <a:pt x="29857" y="6246"/>
                  </a:cubicBezTo>
                  <a:lnTo>
                    <a:pt x="29857" y="1873"/>
                  </a:lnTo>
                  <a:cubicBezTo>
                    <a:pt x="29857" y="830"/>
                    <a:pt x="29015" y="1"/>
                    <a:pt x="27985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13" name="Google Shape;6113;p58"/>
            <p:cNvSpPr/>
            <p:nvPr/>
          </p:nvSpPr>
          <p:spPr>
            <a:xfrm>
              <a:off x="4535022" y="3136323"/>
              <a:ext cx="60824" cy="51910"/>
            </a:xfrm>
            <a:custGeom>
              <a:avLst/>
              <a:gdLst/>
              <a:ahLst/>
              <a:cxnLst/>
              <a:rect l="l" t="t" r="r" b="b"/>
              <a:pathLst>
                <a:path w="2866" h="2446" extrusionOk="0">
                  <a:moveTo>
                    <a:pt x="1629" y="0"/>
                  </a:moveTo>
                  <a:cubicBezTo>
                    <a:pt x="1327" y="0"/>
                    <a:pt x="1019" y="112"/>
                    <a:pt x="767" y="360"/>
                  </a:cubicBezTo>
                  <a:cubicBezTo>
                    <a:pt x="0" y="1126"/>
                    <a:pt x="541" y="2446"/>
                    <a:pt x="1634" y="2446"/>
                  </a:cubicBezTo>
                  <a:cubicBezTo>
                    <a:pt x="2312" y="2446"/>
                    <a:pt x="2865" y="1905"/>
                    <a:pt x="2865" y="1227"/>
                  </a:cubicBezTo>
                  <a:cubicBezTo>
                    <a:pt x="2865" y="487"/>
                    <a:pt x="2261" y="0"/>
                    <a:pt x="162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14" name="Google Shape;6114;p58"/>
            <p:cNvSpPr/>
            <p:nvPr/>
          </p:nvSpPr>
          <p:spPr>
            <a:xfrm>
              <a:off x="4321396" y="2911662"/>
              <a:ext cx="441386" cy="441110"/>
            </a:xfrm>
            <a:custGeom>
              <a:avLst/>
              <a:gdLst/>
              <a:ahLst/>
              <a:cxnLst/>
              <a:rect l="l" t="t" r="r" b="b"/>
              <a:pathLst>
                <a:path w="20798" h="20785" extrusionOk="0">
                  <a:moveTo>
                    <a:pt x="9953" y="1"/>
                  </a:moveTo>
                  <a:lnTo>
                    <a:pt x="9953" y="1358"/>
                  </a:lnTo>
                  <a:cubicBezTo>
                    <a:pt x="9513" y="1383"/>
                    <a:pt x="9099" y="1433"/>
                    <a:pt x="8671" y="1521"/>
                  </a:cubicBezTo>
                  <a:lnTo>
                    <a:pt x="8357" y="202"/>
                  </a:lnTo>
                  <a:lnTo>
                    <a:pt x="7503" y="415"/>
                  </a:lnTo>
                  <a:lnTo>
                    <a:pt x="7817" y="1722"/>
                  </a:lnTo>
                  <a:cubicBezTo>
                    <a:pt x="7339" y="1873"/>
                    <a:pt x="6862" y="2049"/>
                    <a:pt x="6422" y="2275"/>
                  </a:cubicBezTo>
                  <a:lnTo>
                    <a:pt x="5769" y="1081"/>
                  </a:lnTo>
                  <a:lnTo>
                    <a:pt x="4990" y="1509"/>
                  </a:lnTo>
                  <a:lnTo>
                    <a:pt x="5643" y="2690"/>
                  </a:lnTo>
                  <a:cubicBezTo>
                    <a:pt x="5178" y="2979"/>
                    <a:pt x="4726" y="3318"/>
                    <a:pt x="4324" y="3695"/>
                  </a:cubicBezTo>
                  <a:lnTo>
                    <a:pt x="3356" y="2740"/>
                  </a:lnTo>
                  <a:lnTo>
                    <a:pt x="2728" y="3368"/>
                  </a:lnTo>
                  <a:lnTo>
                    <a:pt x="3695" y="4323"/>
                  </a:lnTo>
                  <a:cubicBezTo>
                    <a:pt x="3406" y="4637"/>
                    <a:pt x="3142" y="4977"/>
                    <a:pt x="2904" y="5329"/>
                  </a:cubicBezTo>
                  <a:lnTo>
                    <a:pt x="1748" y="4625"/>
                  </a:lnTo>
                  <a:lnTo>
                    <a:pt x="1283" y="5379"/>
                  </a:lnTo>
                  <a:lnTo>
                    <a:pt x="2451" y="6083"/>
                  </a:lnTo>
                  <a:cubicBezTo>
                    <a:pt x="2200" y="6522"/>
                    <a:pt x="1999" y="6987"/>
                    <a:pt x="1848" y="7452"/>
                  </a:cubicBezTo>
                  <a:lnTo>
                    <a:pt x="541" y="7075"/>
                  </a:lnTo>
                  <a:lnTo>
                    <a:pt x="303" y="7930"/>
                  </a:lnTo>
                  <a:lnTo>
                    <a:pt x="1597" y="8307"/>
                  </a:lnTo>
                  <a:cubicBezTo>
                    <a:pt x="1471" y="8847"/>
                    <a:pt x="1396" y="9400"/>
                    <a:pt x="1371" y="9953"/>
                  </a:cubicBezTo>
                  <a:lnTo>
                    <a:pt x="1" y="9953"/>
                  </a:lnTo>
                  <a:lnTo>
                    <a:pt x="1" y="10833"/>
                  </a:lnTo>
                  <a:lnTo>
                    <a:pt x="1358" y="10833"/>
                  </a:lnTo>
                  <a:cubicBezTo>
                    <a:pt x="1383" y="11260"/>
                    <a:pt x="1433" y="11687"/>
                    <a:pt x="1521" y="12114"/>
                  </a:cubicBezTo>
                  <a:lnTo>
                    <a:pt x="202" y="12428"/>
                  </a:lnTo>
                  <a:lnTo>
                    <a:pt x="416" y="13283"/>
                  </a:lnTo>
                  <a:lnTo>
                    <a:pt x="1735" y="12969"/>
                  </a:lnTo>
                  <a:cubicBezTo>
                    <a:pt x="1873" y="13446"/>
                    <a:pt x="2049" y="13924"/>
                    <a:pt x="2275" y="14364"/>
                  </a:cubicBezTo>
                  <a:lnTo>
                    <a:pt x="1082" y="15017"/>
                  </a:lnTo>
                  <a:lnTo>
                    <a:pt x="1509" y="15796"/>
                  </a:lnTo>
                  <a:lnTo>
                    <a:pt x="2703" y="15143"/>
                  </a:lnTo>
                  <a:cubicBezTo>
                    <a:pt x="2992" y="15620"/>
                    <a:pt x="3331" y="16060"/>
                    <a:pt x="3708" y="16475"/>
                  </a:cubicBezTo>
                  <a:lnTo>
                    <a:pt x="2740" y="17430"/>
                  </a:lnTo>
                  <a:lnTo>
                    <a:pt x="3369" y="18058"/>
                  </a:lnTo>
                  <a:lnTo>
                    <a:pt x="4324" y="17103"/>
                  </a:lnTo>
                  <a:cubicBezTo>
                    <a:pt x="4650" y="17392"/>
                    <a:pt x="4977" y="17643"/>
                    <a:pt x="5341" y="17882"/>
                  </a:cubicBezTo>
                  <a:lnTo>
                    <a:pt x="4638" y="19051"/>
                  </a:lnTo>
                  <a:lnTo>
                    <a:pt x="5392" y="19503"/>
                  </a:lnTo>
                  <a:lnTo>
                    <a:pt x="6095" y="18347"/>
                  </a:lnTo>
                  <a:cubicBezTo>
                    <a:pt x="6535" y="18586"/>
                    <a:pt x="6988" y="18787"/>
                    <a:pt x="7465" y="18950"/>
                  </a:cubicBezTo>
                  <a:lnTo>
                    <a:pt x="7088" y="20244"/>
                  </a:lnTo>
                  <a:lnTo>
                    <a:pt x="7943" y="20496"/>
                  </a:lnTo>
                  <a:lnTo>
                    <a:pt x="8320" y="19189"/>
                  </a:lnTo>
                  <a:cubicBezTo>
                    <a:pt x="8860" y="19327"/>
                    <a:pt x="9413" y="19403"/>
                    <a:pt x="9966" y="19428"/>
                  </a:cubicBezTo>
                  <a:lnTo>
                    <a:pt x="9966" y="20785"/>
                  </a:lnTo>
                  <a:lnTo>
                    <a:pt x="10845" y="20785"/>
                  </a:lnTo>
                  <a:lnTo>
                    <a:pt x="10845" y="19428"/>
                  </a:lnTo>
                  <a:cubicBezTo>
                    <a:pt x="11273" y="19403"/>
                    <a:pt x="11700" y="19352"/>
                    <a:pt x="12127" y="19277"/>
                  </a:cubicBezTo>
                  <a:lnTo>
                    <a:pt x="12441" y="20584"/>
                  </a:lnTo>
                  <a:lnTo>
                    <a:pt x="13296" y="20383"/>
                  </a:lnTo>
                  <a:lnTo>
                    <a:pt x="12982" y="19063"/>
                  </a:lnTo>
                  <a:cubicBezTo>
                    <a:pt x="13459" y="18925"/>
                    <a:pt x="13924" y="18737"/>
                    <a:pt x="14376" y="18523"/>
                  </a:cubicBezTo>
                  <a:lnTo>
                    <a:pt x="15030" y="19704"/>
                  </a:lnTo>
                  <a:lnTo>
                    <a:pt x="15809" y="19277"/>
                  </a:lnTo>
                  <a:lnTo>
                    <a:pt x="15155" y="18096"/>
                  </a:lnTo>
                  <a:cubicBezTo>
                    <a:pt x="15620" y="17794"/>
                    <a:pt x="16073" y="17467"/>
                    <a:pt x="16487" y="17090"/>
                  </a:cubicBezTo>
                  <a:lnTo>
                    <a:pt x="17442" y="18045"/>
                  </a:lnTo>
                  <a:lnTo>
                    <a:pt x="18071" y="17417"/>
                  </a:lnTo>
                  <a:lnTo>
                    <a:pt x="17116" y="16462"/>
                  </a:lnTo>
                  <a:cubicBezTo>
                    <a:pt x="17392" y="16148"/>
                    <a:pt x="17656" y="15809"/>
                    <a:pt x="17895" y="15457"/>
                  </a:cubicBezTo>
                  <a:lnTo>
                    <a:pt x="19051" y="16160"/>
                  </a:lnTo>
                  <a:lnTo>
                    <a:pt x="19516" y="15394"/>
                  </a:lnTo>
                  <a:lnTo>
                    <a:pt x="18360" y="14703"/>
                  </a:lnTo>
                  <a:cubicBezTo>
                    <a:pt x="18599" y="14263"/>
                    <a:pt x="18800" y="13798"/>
                    <a:pt x="18963" y="13321"/>
                  </a:cubicBezTo>
                  <a:lnTo>
                    <a:pt x="20257" y="13698"/>
                  </a:lnTo>
                  <a:lnTo>
                    <a:pt x="20509" y="12856"/>
                  </a:lnTo>
                  <a:lnTo>
                    <a:pt x="19214" y="12479"/>
                  </a:lnTo>
                  <a:cubicBezTo>
                    <a:pt x="19340" y="11938"/>
                    <a:pt x="19415" y="11385"/>
                    <a:pt x="19440" y="10820"/>
                  </a:cubicBezTo>
                  <a:lnTo>
                    <a:pt x="20798" y="10833"/>
                  </a:lnTo>
                  <a:lnTo>
                    <a:pt x="20798" y="9953"/>
                  </a:lnTo>
                  <a:lnTo>
                    <a:pt x="19440" y="9953"/>
                  </a:lnTo>
                  <a:cubicBezTo>
                    <a:pt x="19415" y="9526"/>
                    <a:pt x="19365" y="9098"/>
                    <a:pt x="19277" y="8684"/>
                  </a:cubicBezTo>
                  <a:lnTo>
                    <a:pt x="20597" y="8370"/>
                  </a:lnTo>
                  <a:lnTo>
                    <a:pt x="20383" y="7503"/>
                  </a:lnTo>
                  <a:lnTo>
                    <a:pt x="19063" y="7817"/>
                  </a:lnTo>
                  <a:cubicBezTo>
                    <a:pt x="18925" y="7339"/>
                    <a:pt x="18737" y="6874"/>
                    <a:pt x="18523" y="6422"/>
                  </a:cubicBezTo>
                  <a:lnTo>
                    <a:pt x="19704" y="5768"/>
                  </a:lnTo>
                  <a:lnTo>
                    <a:pt x="19290" y="5002"/>
                  </a:lnTo>
                  <a:lnTo>
                    <a:pt x="18096" y="5655"/>
                  </a:lnTo>
                  <a:cubicBezTo>
                    <a:pt x="17807" y="5178"/>
                    <a:pt x="17468" y="4725"/>
                    <a:pt x="17091" y="4323"/>
                  </a:cubicBezTo>
                  <a:lnTo>
                    <a:pt x="18058" y="3356"/>
                  </a:lnTo>
                  <a:lnTo>
                    <a:pt x="17430" y="2727"/>
                  </a:lnTo>
                  <a:lnTo>
                    <a:pt x="16462" y="3695"/>
                  </a:lnTo>
                  <a:cubicBezTo>
                    <a:pt x="16148" y="3406"/>
                    <a:pt x="15809" y="3142"/>
                    <a:pt x="15457" y="2903"/>
                  </a:cubicBezTo>
                  <a:lnTo>
                    <a:pt x="16161" y="1747"/>
                  </a:lnTo>
                  <a:lnTo>
                    <a:pt x="15407" y="1282"/>
                  </a:lnTo>
                  <a:lnTo>
                    <a:pt x="14703" y="2438"/>
                  </a:lnTo>
                  <a:cubicBezTo>
                    <a:pt x="14263" y="2200"/>
                    <a:pt x="13798" y="1999"/>
                    <a:pt x="13333" y="1835"/>
                  </a:cubicBezTo>
                  <a:lnTo>
                    <a:pt x="13710" y="541"/>
                  </a:lnTo>
                  <a:lnTo>
                    <a:pt x="12856" y="290"/>
                  </a:lnTo>
                  <a:lnTo>
                    <a:pt x="12479" y="1597"/>
                  </a:lnTo>
                  <a:cubicBezTo>
                    <a:pt x="11939" y="1471"/>
                    <a:pt x="11386" y="1383"/>
                    <a:pt x="10833" y="1358"/>
                  </a:cubicBezTo>
                  <a:lnTo>
                    <a:pt x="10833" y="1"/>
                  </a:ln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15" name="Google Shape;6115;p58"/>
            <p:cNvSpPr/>
            <p:nvPr/>
          </p:nvSpPr>
          <p:spPr>
            <a:xfrm>
              <a:off x="4024854" y="3077813"/>
              <a:ext cx="633661" cy="172284"/>
            </a:xfrm>
            <a:custGeom>
              <a:avLst/>
              <a:gdLst/>
              <a:ahLst/>
              <a:cxnLst/>
              <a:rect l="l" t="t" r="r" b="b"/>
              <a:pathLst>
                <a:path w="29858" h="8118" extrusionOk="0">
                  <a:moveTo>
                    <a:pt x="1873" y="0"/>
                  </a:moveTo>
                  <a:cubicBezTo>
                    <a:pt x="843" y="0"/>
                    <a:pt x="1" y="842"/>
                    <a:pt x="1" y="1873"/>
                  </a:cubicBezTo>
                  <a:lnTo>
                    <a:pt x="1" y="6258"/>
                  </a:lnTo>
                  <a:cubicBezTo>
                    <a:pt x="1" y="7289"/>
                    <a:pt x="843" y="8118"/>
                    <a:pt x="1873" y="8118"/>
                  </a:cubicBezTo>
                  <a:lnTo>
                    <a:pt x="27985" y="8118"/>
                  </a:lnTo>
                  <a:cubicBezTo>
                    <a:pt x="29015" y="8118"/>
                    <a:pt x="29857" y="7289"/>
                    <a:pt x="29857" y="6258"/>
                  </a:cubicBezTo>
                  <a:lnTo>
                    <a:pt x="29857" y="1873"/>
                  </a:lnTo>
                  <a:cubicBezTo>
                    <a:pt x="29857" y="842"/>
                    <a:pt x="29015" y="0"/>
                    <a:pt x="27985" y="0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16" name="Google Shape;6116;p58"/>
            <p:cNvSpPr/>
            <p:nvPr/>
          </p:nvSpPr>
          <p:spPr>
            <a:xfrm>
              <a:off x="4024854" y="3046064"/>
              <a:ext cx="633661" cy="172305"/>
            </a:xfrm>
            <a:custGeom>
              <a:avLst/>
              <a:gdLst/>
              <a:ahLst/>
              <a:cxnLst/>
              <a:rect l="l" t="t" r="r" b="b"/>
              <a:pathLst>
                <a:path w="29858" h="8119" extrusionOk="0">
                  <a:moveTo>
                    <a:pt x="1873" y="1"/>
                  </a:moveTo>
                  <a:cubicBezTo>
                    <a:pt x="843" y="1"/>
                    <a:pt x="1" y="843"/>
                    <a:pt x="1" y="1873"/>
                  </a:cubicBezTo>
                  <a:lnTo>
                    <a:pt x="1" y="6259"/>
                  </a:lnTo>
                  <a:cubicBezTo>
                    <a:pt x="1" y="7289"/>
                    <a:pt x="843" y="8119"/>
                    <a:pt x="1873" y="8119"/>
                  </a:cubicBezTo>
                  <a:lnTo>
                    <a:pt x="27985" y="8119"/>
                  </a:lnTo>
                  <a:cubicBezTo>
                    <a:pt x="29015" y="8119"/>
                    <a:pt x="29857" y="7289"/>
                    <a:pt x="29857" y="6259"/>
                  </a:cubicBezTo>
                  <a:lnTo>
                    <a:pt x="29857" y="1873"/>
                  </a:lnTo>
                  <a:cubicBezTo>
                    <a:pt x="29857" y="843"/>
                    <a:pt x="29015" y="1"/>
                    <a:pt x="27985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117" name="Google Shape;6117;p58"/>
          <p:cNvSpPr/>
          <p:nvPr/>
        </p:nvSpPr>
        <p:spPr>
          <a:xfrm>
            <a:off x="862051" y="810102"/>
            <a:ext cx="404799" cy="404545"/>
          </a:xfrm>
          <a:custGeom>
            <a:avLst/>
            <a:gdLst/>
            <a:ahLst/>
            <a:cxnLst/>
            <a:rect l="l" t="t" r="r" b="b"/>
            <a:pathLst>
              <a:path w="20798" h="20785" extrusionOk="0">
                <a:moveTo>
                  <a:pt x="9953" y="1"/>
                </a:moveTo>
                <a:lnTo>
                  <a:pt x="9953" y="1358"/>
                </a:lnTo>
                <a:cubicBezTo>
                  <a:pt x="9513" y="1383"/>
                  <a:pt x="9099" y="1433"/>
                  <a:pt x="8671" y="1521"/>
                </a:cubicBezTo>
                <a:lnTo>
                  <a:pt x="8357" y="202"/>
                </a:lnTo>
                <a:lnTo>
                  <a:pt x="7503" y="415"/>
                </a:lnTo>
                <a:lnTo>
                  <a:pt x="7817" y="1722"/>
                </a:lnTo>
                <a:cubicBezTo>
                  <a:pt x="7339" y="1873"/>
                  <a:pt x="6862" y="2049"/>
                  <a:pt x="6422" y="2275"/>
                </a:cubicBezTo>
                <a:lnTo>
                  <a:pt x="5769" y="1081"/>
                </a:lnTo>
                <a:lnTo>
                  <a:pt x="4990" y="1509"/>
                </a:lnTo>
                <a:lnTo>
                  <a:pt x="5643" y="2690"/>
                </a:lnTo>
                <a:cubicBezTo>
                  <a:pt x="5178" y="2979"/>
                  <a:pt x="4726" y="3318"/>
                  <a:pt x="4324" y="3695"/>
                </a:cubicBezTo>
                <a:lnTo>
                  <a:pt x="3356" y="2740"/>
                </a:lnTo>
                <a:lnTo>
                  <a:pt x="2728" y="3368"/>
                </a:lnTo>
                <a:lnTo>
                  <a:pt x="3695" y="4323"/>
                </a:lnTo>
                <a:cubicBezTo>
                  <a:pt x="3406" y="4637"/>
                  <a:pt x="3142" y="4977"/>
                  <a:pt x="2904" y="5329"/>
                </a:cubicBezTo>
                <a:lnTo>
                  <a:pt x="1748" y="4625"/>
                </a:lnTo>
                <a:lnTo>
                  <a:pt x="1283" y="5379"/>
                </a:lnTo>
                <a:lnTo>
                  <a:pt x="2451" y="6083"/>
                </a:lnTo>
                <a:cubicBezTo>
                  <a:pt x="2200" y="6522"/>
                  <a:pt x="1999" y="6987"/>
                  <a:pt x="1848" y="7452"/>
                </a:cubicBezTo>
                <a:lnTo>
                  <a:pt x="541" y="7075"/>
                </a:lnTo>
                <a:lnTo>
                  <a:pt x="303" y="7930"/>
                </a:lnTo>
                <a:lnTo>
                  <a:pt x="1597" y="8307"/>
                </a:lnTo>
                <a:cubicBezTo>
                  <a:pt x="1471" y="8847"/>
                  <a:pt x="1396" y="9400"/>
                  <a:pt x="1371" y="9953"/>
                </a:cubicBezTo>
                <a:lnTo>
                  <a:pt x="1" y="9953"/>
                </a:lnTo>
                <a:lnTo>
                  <a:pt x="1" y="10833"/>
                </a:lnTo>
                <a:lnTo>
                  <a:pt x="1358" y="10833"/>
                </a:lnTo>
                <a:cubicBezTo>
                  <a:pt x="1383" y="11260"/>
                  <a:pt x="1433" y="11687"/>
                  <a:pt x="1521" y="12114"/>
                </a:cubicBezTo>
                <a:lnTo>
                  <a:pt x="202" y="12428"/>
                </a:lnTo>
                <a:lnTo>
                  <a:pt x="416" y="13283"/>
                </a:lnTo>
                <a:lnTo>
                  <a:pt x="1735" y="12969"/>
                </a:lnTo>
                <a:cubicBezTo>
                  <a:pt x="1873" y="13446"/>
                  <a:pt x="2049" y="13924"/>
                  <a:pt x="2275" y="14364"/>
                </a:cubicBezTo>
                <a:lnTo>
                  <a:pt x="1082" y="15017"/>
                </a:lnTo>
                <a:lnTo>
                  <a:pt x="1509" y="15796"/>
                </a:lnTo>
                <a:lnTo>
                  <a:pt x="2703" y="15143"/>
                </a:lnTo>
                <a:cubicBezTo>
                  <a:pt x="2992" y="15620"/>
                  <a:pt x="3331" y="16060"/>
                  <a:pt x="3708" y="16475"/>
                </a:cubicBezTo>
                <a:lnTo>
                  <a:pt x="2740" y="17430"/>
                </a:lnTo>
                <a:lnTo>
                  <a:pt x="3369" y="18058"/>
                </a:lnTo>
                <a:lnTo>
                  <a:pt x="4324" y="17103"/>
                </a:lnTo>
                <a:cubicBezTo>
                  <a:pt x="4650" y="17392"/>
                  <a:pt x="4977" y="17643"/>
                  <a:pt x="5341" y="17882"/>
                </a:cubicBezTo>
                <a:lnTo>
                  <a:pt x="4638" y="19051"/>
                </a:lnTo>
                <a:lnTo>
                  <a:pt x="5392" y="19503"/>
                </a:lnTo>
                <a:lnTo>
                  <a:pt x="6095" y="18347"/>
                </a:lnTo>
                <a:cubicBezTo>
                  <a:pt x="6535" y="18586"/>
                  <a:pt x="6988" y="18787"/>
                  <a:pt x="7465" y="18950"/>
                </a:cubicBezTo>
                <a:lnTo>
                  <a:pt x="7088" y="20244"/>
                </a:lnTo>
                <a:lnTo>
                  <a:pt x="7943" y="20496"/>
                </a:lnTo>
                <a:lnTo>
                  <a:pt x="8320" y="19189"/>
                </a:lnTo>
                <a:cubicBezTo>
                  <a:pt x="8860" y="19327"/>
                  <a:pt x="9413" y="19403"/>
                  <a:pt x="9966" y="19428"/>
                </a:cubicBezTo>
                <a:lnTo>
                  <a:pt x="9966" y="20785"/>
                </a:lnTo>
                <a:lnTo>
                  <a:pt x="10845" y="20785"/>
                </a:lnTo>
                <a:lnTo>
                  <a:pt x="10845" y="19428"/>
                </a:lnTo>
                <a:cubicBezTo>
                  <a:pt x="11273" y="19403"/>
                  <a:pt x="11700" y="19352"/>
                  <a:pt x="12127" y="19277"/>
                </a:cubicBezTo>
                <a:lnTo>
                  <a:pt x="12441" y="20584"/>
                </a:lnTo>
                <a:lnTo>
                  <a:pt x="13296" y="20383"/>
                </a:lnTo>
                <a:lnTo>
                  <a:pt x="12982" y="19063"/>
                </a:lnTo>
                <a:cubicBezTo>
                  <a:pt x="13459" y="18925"/>
                  <a:pt x="13924" y="18737"/>
                  <a:pt x="14376" y="18523"/>
                </a:cubicBezTo>
                <a:lnTo>
                  <a:pt x="15030" y="19704"/>
                </a:lnTo>
                <a:lnTo>
                  <a:pt x="15809" y="19277"/>
                </a:lnTo>
                <a:lnTo>
                  <a:pt x="15155" y="18096"/>
                </a:lnTo>
                <a:cubicBezTo>
                  <a:pt x="15620" y="17794"/>
                  <a:pt x="16073" y="17467"/>
                  <a:pt x="16487" y="17090"/>
                </a:cubicBezTo>
                <a:lnTo>
                  <a:pt x="17442" y="18045"/>
                </a:lnTo>
                <a:lnTo>
                  <a:pt x="18071" y="17417"/>
                </a:lnTo>
                <a:lnTo>
                  <a:pt x="17116" y="16462"/>
                </a:lnTo>
                <a:cubicBezTo>
                  <a:pt x="17392" y="16148"/>
                  <a:pt x="17656" y="15809"/>
                  <a:pt x="17895" y="15457"/>
                </a:cubicBezTo>
                <a:lnTo>
                  <a:pt x="19051" y="16160"/>
                </a:lnTo>
                <a:lnTo>
                  <a:pt x="19516" y="15394"/>
                </a:lnTo>
                <a:lnTo>
                  <a:pt x="18360" y="14703"/>
                </a:lnTo>
                <a:cubicBezTo>
                  <a:pt x="18599" y="14263"/>
                  <a:pt x="18800" y="13798"/>
                  <a:pt x="18963" y="13321"/>
                </a:cubicBezTo>
                <a:lnTo>
                  <a:pt x="20257" y="13698"/>
                </a:lnTo>
                <a:lnTo>
                  <a:pt x="20509" y="12856"/>
                </a:lnTo>
                <a:lnTo>
                  <a:pt x="19214" y="12479"/>
                </a:lnTo>
                <a:cubicBezTo>
                  <a:pt x="19340" y="11938"/>
                  <a:pt x="19415" y="11385"/>
                  <a:pt x="19440" y="10820"/>
                </a:cubicBezTo>
                <a:lnTo>
                  <a:pt x="20798" y="10833"/>
                </a:lnTo>
                <a:lnTo>
                  <a:pt x="20798" y="9953"/>
                </a:lnTo>
                <a:lnTo>
                  <a:pt x="19440" y="9953"/>
                </a:lnTo>
                <a:cubicBezTo>
                  <a:pt x="19415" y="9526"/>
                  <a:pt x="19365" y="9098"/>
                  <a:pt x="19277" y="8684"/>
                </a:cubicBezTo>
                <a:lnTo>
                  <a:pt x="20597" y="8370"/>
                </a:lnTo>
                <a:lnTo>
                  <a:pt x="20383" y="7503"/>
                </a:lnTo>
                <a:lnTo>
                  <a:pt x="19063" y="7817"/>
                </a:lnTo>
                <a:cubicBezTo>
                  <a:pt x="18925" y="7339"/>
                  <a:pt x="18737" y="6874"/>
                  <a:pt x="18523" y="6422"/>
                </a:cubicBezTo>
                <a:lnTo>
                  <a:pt x="19704" y="5768"/>
                </a:lnTo>
                <a:lnTo>
                  <a:pt x="19290" y="5002"/>
                </a:lnTo>
                <a:lnTo>
                  <a:pt x="18096" y="5655"/>
                </a:lnTo>
                <a:cubicBezTo>
                  <a:pt x="17807" y="5178"/>
                  <a:pt x="17468" y="4725"/>
                  <a:pt x="17091" y="4323"/>
                </a:cubicBezTo>
                <a:lnTo>
                  <a:pt x="18058" y="3356"/>
                </a:lnTo>
                <a:lnTo>
                  <a:pt x="17430" y="2727"/>
                </a:lnTo>
                <a:lnTo>
                  <a:pt x="16462" y="3695"/>
                </a:lnTo>
                <a:cubicBezTo>
                  <a:pt x="16148" y="3406"/>
                  <a:pt x="15809" y="3142"/>
                  <a:pt x="15457" y="2903"/>
                </a:cubicBezTo>
                <a:lnTo>
                  <a:pt x="16161" y="1747"/>
                </a:lnTo>
                <a:lnTo>
                  <a:pt x="15407" y="1282"/>
                </a:lnTo>
                <a:lnTo>
                  <a:pt x="14703" y="2438"/>
                </a:lnTo>
                <a:cubicBezTo>
                  <a:pt x="14263" y="2200"/>
                  <a:pt x="13798" y="1999"/>
                  <a:pt x="13333" y="1835"/>
                </a:cubicBezTo>
                <a:lnTo>
                  <a:pt x="13710" y="541"/>
                </a:lnTo>
                <a:lnTo>
                  <a:pt x="12856" y="290"/>
                </a:lnTo>
                <a:lnTo>
                  <a:pt x="12479" y="1597"/>
                </a:lnTo>
                <a:cubicBezTo>
                  <a:pt x="11939" y="1471"/>
                  <a:pt x="11386" y="1383"/>
                  <a:pt x="10833" y="1358"/>
                </a:cubicBezTo>
                <a:lnTo>
                  <a:pt x="10833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18" name="Google Shape;6118;p58"/>
          <p:cNvSpPr/>
          <p:nvPr/>
        </p:nvSpPr>
        <p:spPr>
          <a:xfrm>
            <a:off x="10925151" y="810102"/>
            <a:ext cx="404799" cy="404545"/>
          </a:xfrm>
          <a:custGeom>
            <a:avLst/>
            <a:gdLst/>
            <a:ahLst/>
            <a:cxnLst/>
            <a:rect l="l" t="t" r="r" b="b"/>
            <a:pathLst>
              <a:path w="20798" h="20785" extrusionOk="0">
                <a:moveTo>
                  <a:pt x="9953" y="1"/>
                </a:moveTo>
                <a:lnTo>
                  <a:pt x="9953" y="1358"/>
                </a:lnTo>
                <a:cubicBezTo>
                  <a:pt x="9513" y="1383"/>
                  <a:pt x="9099" y="1433"/>
                  <a:pt x="8671" y="1521"/>
                </a:cubicBezTo>
                <a:lnTo>
                  <a:pt x="8357" y="202"/>
                </a:lnTo>
                <a:lnTo>
                  <a:pt x="7503" y="415"/>
                </a:lnTo>
                <a:lnTo>
                  <a:pt x="7817" y="1722"/>
                </a:lnTo>
                <a:cubicBezTo>
                  <a:pt x="7339" y="1873"/>
                  <a:pt x="6862" y="2049"/>
                  <a:pt x="6422" y="2275"/>
                </a:cubicBezTo>
                <a:lnTo>
                  <a:pt x="5769" y="1081"/>
                </a:lnTo>
                <a:lnTo>
                  <a:pt x="4990" y="1509"/>
                </a:lnTo>
                <a:lnTo>
                  <a:pt x="5643" y="2690"/>
                </a:lnTo>
                <a:cubicBezTo>
                  <a:pt x="5178" y="2979"/>
                  <a:pt x="4726" y="3318"/>
                  <a:pt x="4324" y="3695"/>
                </a:cubicBezTo>
                <a:lnTo>
                  <a:pt x="3356" y="2740"/>
                </a:lnTo>
                <a:lnTo>
                  <a:pt x="2728" y="3368"/>
                </a:lnTo>
                <a:lnTo>
                  <a:pt x="3695" y="4323"/>
                </a:lnTo>
                <a:cubicBezTo>
                  <a:pt x="3406" y="4637"/>
                  <a:pt x="3142" y="4977"/>
                  <a:pt x="2904" y="5329"/>
                </a:cubicBezTo>
                <a:lnTo>
                  <a:pt x="1748" y="4625"/>
                </a:lnTo>
                <a:lnTo>
                  <a:pt x="1283" y="5379"/>
                </a:lnTo>
                <a:lnTo>
                  <a:pt x="2451" y="6083"/>
                </a:lnTo>
                <a:cubicBezTo>
                  <a:pt x="2200" y="6522"/>
                  <a:pt x="1999" y="6987"/>
                  <a:pt x="1848" y="7452"/>
                </a:cubicBezTo>
                <a:lnTo>
                  <a:pt x="541" y="7075"/>
                </a:lnTo>
                <a:lnTo>
                  <a:pt x="303" y="7930"/>
                </a:lnTo>
                <a:lnTo>
                  <a:pt x="1597" y="8307"/>
                </a:lnTo>
                <a:cubicBezTo>
                  <a:pt x="1471" y="8847"/>
                  <a:pt x="1396" y="9400"/>
                  <a:pt x="1371" y="9953"/>
                </a:cubicBezTo>
                <a:lnTo>
                  <a:pt x="1" y="9953"/>
                </a:lnTo>
                <a:lnTo>
                  <a:pt x="1" y="10833"/>
                </a:lnTo>
                <a:lnTo>
                  <a:pt x="1358" y="10833"/>
                </a:lnTo>
                <a:cubicBezTo>
                  <a:pt x="1383" y="11260"/>
                  <a:pt x="1433" y="11687"/>
                  <a:pt x="1521" y="12114"/>
                </a:cubicBezTo>
                <a:lnTo>
                  <a:pt x="202" y="12428"/>
                </a:lnTo>
                <a:lnTo>
                  <a:pt x="416" y="13283"/>
                </a:lnTo>
                <a:lnTo>
                  <a:pt x="1735" y="12969"/>
                </a:lnTo>
                <a:cubicBezTo>
                  <a:pt x="1873" y="13446"/>
                  <a:pt x="2049" y="13924"/>
                  <a:pt x="2275" y="14364"/>
                </a:cubicBezTo>
                <a:lnTo>
                  <a:pt x="1082" y="15017"/>
                </a:lnTo>
                <a:lnTo>
                  <a:pt x="1509" y="15796"/>
                </a:lnTo>
                <a:lnTo>
                  <a:pt x="2703" y="15143"/>
                </a:lnTo>
                <a:cubicBezTo>
                  <a:pt x="2992" y="15620"/>
                  <a:pt x="3331" y="16060"/>
                  <a:pt x="3708" y="16475"/>
                </a:cubicBezTo>
                <a:lnTo>
                  <a:pt x="2740" y="17430"/>
                </a:lnTo>
                <a:lnTo>
                  <a:pt x="3369" y="18058"/>
                </a:lnTo>
                <a:lnTo>
                  <a:pt x="4324" y="17103"/>
                </a:lnTo>
                <a:cubicBezTo>
                  <a:pt x="4650" y="17392"/>
                  <a:pt x="4977" y="17643"/>
                  <a:pt x="5341" y="17882"/>
                </a:cubicBezTo>
                <a:lnTo>
                  <a:pt x="4638" y="19051"/>
                </a:lnTo>
                <a:lnTo>
                  <a:pt x="5392" y="19503"/>
                </a:lnTo>
                <a:lnTo>
                  <a:pt x="6095" y="18347"/>
                </a:lnTo>
                <a:cubicBezTo>
                  <a:pt x="6535" y="18586"/>
                  <a:pt x="6988" y="18787"/>
                  <a:pt x="7465" y="18950"/>
                </a:cubicBezTo>
                <a:lnTo>
                  <a:pt x="7088" y="20244"/>
                </a:lnTo>
                <a:lnTo>
                  <a:pt x="7943" y="20496"/>
                </a:lnTo>
                <a:lnTo>
                  <a:pt x="8320" y="19189"/>
                </a:lnTo>
                <a:cubicBezTo>
                  <a:pt x="8860" y="19327"/>
                  <a:pt x="9413" y="19403"/>
                  <a:pt x="9966" y="19428"/>
                </a:cubicBezTo>
                <a:lnTo>
                  <a:pt x="9966" y="20785"/>
                </a:lnTo>
                <a:lnTo>
                  <a:pt x="10845" y="20785"/>
                </a:lnTo>
                <a:lnTo>
                  <a:pt x="10845" y="19428"/>
                </a:lnTo>
                <a:cubicBezTo>
                  <a:pt x="11273" y="19403"/>
                  <a:pt x="11700" y="19352"/>
                  <a:pt x="12127" y="19277"/>
                </a:cubicBezTo>
                <a:lnTo>
                  <a:pt x="12441" y="20584"/>
                </a:lnTo>
                <a:lnTo>
                  <a:pt x="13296" y="20383"/>
                </a:lnTo>
                <a:lnTo>
                  <a:pt x="12982" y="19063"/>
                </a:lnTo>
                <a:cubicBezTo>
                  <a:pt x="13459" y="18925"/>
                  <a:pt x="13924" y="18737"/>
                  <a:pt x="14376" y="18523"/>
                </a:cubicBezTo>
                <a:lnTo>
                  <a:pt x="15030" y="19704"/>
                </a:lnTo>
                <a:lnTo>
                  <a:pt x="15809" y="19277"/>
                </a:lnTo>
                <a:lnTo>
                  <a:pt x="15155" y="18096"/>
                </a:lnTo>
                <a:cubicBezTo>
                  <a:pt x="15620" y="17794"/>
                  <a:pt x="16073" y="17467"/>
                  <a:pt x="16487" y="17090"/>
                </a:cubicBezTo>
                <a:lnTo>
                  <a:pt x="17442" y="18045"/>
                </a:lnTo>
                <a:lnTo>
                  <a:pt x="18071" y="17417"/>
                </a:lnTo>
                <a:lnTo>
                  <a:pt x="17116" y="16462"/>
                </a:lnTo>
                <a:cubicBezTo>
                  <a:pt x="17392" y="16148"/>
                  <a:pt x="17656" y="15809"/>
                  <a:pt x="17895" y="15457"/>
                </a:cubicBezTo>
                <a:lnTo>
                  <a:pt x="19051" y="16160"/>
                </a:lnTo>
                <a:lnTo>
                  <a:pt x="19516" y="15394"/>
                </a:lnTo>
                <a:lnTo>
                  <a:pt x="18360" y="14703"/>
                </a:lnTo>
                <a:cubicBezTo>
                  <a:pt x="18599" y="14263"/>
                  <a:pt x="18800" y="13798"/>
                  <a:pt x="18963" y="13321"/>
                </a:cubicBezTo>
                <a:lnTo>
                  <a:pt x="20257" y="13698"/>
                </a:lnTo>
                <a:lnTo>
                  <a:pt x="20509" y="12856"/>
                </a:lnTo>
                <a:lnTo>
                  <a:pt x="19214" y="12479"/>
                </a:lnTo>
                <a:cubicBezTo>
                  <a:pt x="19340" y="11938"/>
                  <a:pt x="19415" y="11385"/>
                  <a:pt x="19440" y="10820"/>
                </a:cubicBezTo>
                <a:lnTo>
                  <a:pt x="20798" y="10833"/>
                </a:lnTo>
                <a:lnTo>
                  <a:pt x="20798" y="9953"/>
                </a:lnTo>
                <a:lnTo>
                  <a:pt x="19440" y="9953"/>
                </a:lnTo>
                <a:cubicBezTo>
                  <a:pt x="19415" y="9526"/>
                  <a:pt x="19365" y="9098"/>
                  <a:pt x="19277" y="8684"/>
                </a:cubicBezTo>
                <a:lnTo>
                  <a:pt x="20597" y="8370"/>
                </a:lnTo>
                <a:lnTo>
                  <a:pt x="20383" y="7503"/>
                </a:lnTo>
                <a:lnTo>
                  <a:pt x="19063" y="7817"/>
                </a:lnTo>
                <a:cubicBezTo>
                  <a:pt x="18925" y="7339"/>
                  <a:pt x="18737" y="6874"/>
                  <a:pt x="18523" y="6422"/>
                </a:cubicBezTo>
                <a:lnTo>
                  <a:pt x="19704" y="5768"/>
                </a:lnTo>
                <a:lnTo>
                  <a:pt x="19290" y="5002"/>
                </a:lnTo>
                <a:lnTo>
                  <a:pt x="18096" y="5655"/>
                </a:lnTo>
                <a:cubicBezTo>
                  <a:pt x="17807" y="5178"/>
                  <a:pt x="17468" y="4725"/>
                  <a:pt x="17091" y="4323"/>
                </a:cubicBezTo>
                <a:lnTo>
                  <a:pt x="18058" y="3356"/>
                </a:lnTo>
                <a:lnTo>
                  <a:pt x="17430" y="2727"/>
                </a:lnTo>
                <a:lnTo>
                  <a:pt x="16462" y="3695"/>
                </a:lnTo>
                <a:cubicBezTo>
                  <a:pt x="16148" y="3406"/>
                  <a:pt x="15809" y="3142"/>
                  <a:pt x="15457" y="2903"/>
                </a:cubicBezTo>
                <a:lnTo>
                  <a:pt x="16161" y="1747"/>
                </a:lnTo>
                <a:lnTo>
                  <a:pt x="15407" y="1282"/>
                </a:lnTo>
                <a:lnTo>
                  <a:pt x="14703" y="2438"/>
                </a:lnTo>
                <a:cubicBezTo>
                  <a:pt x="14263" y="2200"/>
                  <a:pt x="13798" y="1999"/>
                  <a:pt x="13333" y="1835"/>
                </a:cubicBezTo>
                <a:lnTo>
                  <a:pt x="13710" y="541"/>
                </a:lnTo>
                <a:lnTo>
                  <a:pt x="12856" y="290"/>
                </a:lnTo>
                <a:lnTo>
                  <a:pt x="12479" y="1597"/>
                </a:lnTo>
                <a:cubicBezTo>
                  <a:pt x="11939" y="1471"/>
                  <a:pt x="11386" y="1383"/>
                  <a:pt x="10833" y="1358"/>
                </a:cubicBezTo>
                <a:lnTo>
                  <a:pt x="10833" y="1"/>
                </a:lnTo>
                <a:close/>
              </a:path>
            </a:pathLst>
          </a:custGeom>
          <a:solidFill>
            <a:schemeClr val="accent3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6119" name="Google Shape;6119;p58"/>
          <p:cNvGrpSpPr/>
          <p:nvPr/>
        </p:nvGrpSpPr>
        <p:grpSpPr>
          <a:xfrm>
            <a:off x="3310543" y="683118"/>
            <a:ext cx="5573789" cy="646556"/>
            <a:chOff x="2482907" y="512338"/>
            <a:chExt cx="4180342" cy="484917"/>
          </a:xfrm>
        </p:grpSpPr>
        <p:sp>
          <p:nvSpPr>
            <p:cNvPr id="6120" name="Google Shape;6120;p58"/>
            <p:cNvSpPr/>
            <p:nvPr/>
          </p:nvSpPr>
          <p:spPr>
            <a:xfrm>
              <a:off x="3933999" y="512338"/>
              <a:ext cx="1278145" cy="484917"/>
            </a:xfrm>
            <a:custGeom>
              <a:avLst/>
              <a:gdLst/>
              <a:ahLst/>
              <a:cxnLst/>
              <a:rect l="l" t="t" r="r" b="b"/>
              <a:pathLst>
                <a:path w="67582" h="25640" extrusionOk="0">
                  <a:moveTo>
                    <a:pt x="58414" y="1314"/>
                  </a:moveTo>
                  <a:cubicBezTo>
                    <a:pt x="59036" y="1314"/>
                    <a:pt x="59659" y="1357"/>
                    <a:pt x="60276" y="1439"/>
                  </a:cubicBezTo>
                  <a:cubicBezTo>
                    <a:pt x="61959" y="1707"/>
                    <a:pt x="63527" y="2510"/>
                    <a:pt x="64751" y="3696"/>
                  </a:cubicBezTo>
                  <a:cubicBezTo>
                    <a:pt x="65363" y="4270"/>
                    <a:pt x="65860" y="4958"/>
                    <a:pt x="66204" y="5723"/>
                  </a:cubicBezTo>
                  <a:cubicBezTo>
                    <a:pt x="66549" y="6488"/>
                    <a:pt x="66702" y="7329"/>
                    <a:pt x="66663" y="8171"/>
                  </a:cubicBezTo>
                  <a:cubicBezTo>
                    <a:pt x="66625" y="8974"/>
                    <a:pt x="66396" y="9815"/>
                    <a:pt x="66013" y="10542"/>
                  </a:cubicBezTo>
                  <a:cubicBezTo>
                    <a:pt x="65631" y="11307"/>
                    <a:pt x="65134" y="11995"/>
                    <a:pt x="64483" y="12569"/>
                  </a:cubicBezTo>
                  <a:cubicBezTo>
                    <a:pt x="63871" y="13181"/>
                    <a:pt x="63183" y="13678"/>
                    <a:pt x="62418" y="14061"/>
                  </a:cubicBezTo>
                  <a:cubicBezTo>
                    <a:pt x="62150" y="14175"/>
                    <a:pt x="61844" y="14290"/>
                    <a:pt x="61577" y="14405"/>
                  </a:cubicBezTo>
                  <a:cubicBezTo>
                    <a:pt x="61500" y="14175"/>
                    <a:pt x="61424" y="13984"/>
                    <a:pt x="61347" y="13793"/>
                  </a:cubicBezTo>
                  <a:cubicBezTo>
                    <a:pt x="61156" y="13334"/>
                    <a:pt x="60926" y="12913"/>
                    <a:pt x="60621" y="12531"/>
                  </a:cubicBezTo>
                  <a:cubicBezTo>
                    <a:pt x="60047" y="11766"/>
                    <a:pt x="59397" y="11077"/>
                    <a:pt x="58632" y="10504"/>
                  </a:cubicBezTo>
                  <a:cubicBezTo>
                    <a:pt x="57239" y="9485"/>
                    <a:pt x="55544" y="8948"/>
                    <a:pt x="53843" y="8948"/>
                  </a:cubicBezTo>
                  <a:cubicBezTo>
                    <a:pt x="53629" y="8948"/>
                    <a:pt x="53415" y="8957"/>
                    <a:pt x="53201" y="8974"/>
                  </a:cubicBezTo>
                  <a:cubicBezTo>
                    <a:pt x="51327" y="9127"/>
                    <a:pt x="49491" y="9586"/>
                    <a:pt x="47808" y="10427"/>
                  </a:cubicBezTo>
                  <a:cubicBezTo>
                    <a:pt x="46967" y="10771"/>
                    <a:pt x="46164" y="11230"/>
                    <a:pt x="45399" y="11689"/>
                  </a:cubicBezTo>
                  <a:lnTo>
                    <a:pt x="43257" y="12875"/>
                  </a:lnTo>
                  <a:cubicBezTo>
                    <a:pt x="41957" y="12339"/>
                    <a:pt x="40694" y="11766"/>
                    <a:pt x="39432" y="11154"/>
                  </a:cubicBezTo>
                  <a:cubicBezTo>
                    <a:pt x="39012" y="10924"/>
                    <a:pt x="38591" y="10733"/>
                    <a:pt x="38170" y="10504"/>
                  </a:cubicBezTo>
                  <a:cubicBezTo>
                    <a:pt x="39050" y="9930"/>
                    <a:pt x="39929" y="9356"/>
                    <a:pt x="40847" y="8783"/>
                  </a:cubicBezTo>
                  <a:cubicBezTo>
                    <a:pt x="43831" y="6832"/>
                    <a:pt x="46967" y="5073"/>
                    <a:pt x="50179" y="3581"/>
                  </a:cubicBezTo>
                  <a:cubicBezTo>
                    <a:pt x="51747" y="2816"/>
                    <a:pt x="53430" y="2204"/>
                    <a:pt x="55113" y="1745"/>
                  </a:cubicBezTo>
                  <a:cubicBezTo>
                    <a:pt x="56192" y="1451"/>
                    <a:pt x="57302" y="1314"/>
                    <a:pt x="58414" y="1314"/>
                  </a:cubicBezTo>
                  <a:close/>
                  <a:moveTo>
                    <a:pt x="53745" y="10027"/>
                  </a:moveTo>
                  <a:cubicBezTo>
                    <a:pt x="55256" y="10027"/>
                    <a:pt x="56743" y="10489"/>
                    <a:pt x="57982" y="11383"/>
                  </a:cubicBezTo>
                  <a:cubicBezTo>
                    <a:pt x="58632" y="11880"/>
                    <a:pt x="59244" y="12492"/>
                    <a:pt x="59703" y="13181"/>
                  </a:cubicBezTo>
                  <a:cubicBezTo>
                    <a:pt x="59970" y="13487"/>
                    <a:pt x="60162" y="13831"/>
                    <a:pt x="60353" y="14213"/>
                  </a:cubicBezTo>
                  <a:cubicBezTo>
                    <a:pt x="60391" y="14366"/>
                    <a:pt x="60429" y="14519"/>
                    <a:pt x="60506" y="14711"/>
                  </a:cubicBezTo>
                  <a:cubicBezTo>
                    <a:pt x="60315" y="14749"/>
                    <a:pt x="60123" y="14787"/>
                    <a:pt x="59970" y="14825"/>
                  </a:cubicBezTo>
                  <a:cubicBezTo>
                    <a:pt x="58211" y="15131"/>
                    <a:pt x="56452" y="15323"/>
                    <a:pt x="54654" y="15361"/>
                  </a:cubicBezTo>
                  <a:cubicBezTo>
                    <a:pt x="53774" y="15361"/>
                    <a:pt x="52895" y="15361"/>
                    <a:pt x="52015" y="15284"/>
                  </a:cubicBezTo>
                  <a:cubicBezTo>
                    <a:pt x="51594" y="15246"/>
                    <a:pt x="51136" y="15208"/>
                    <a:pt x="50715" y="15131"/>
                  </a:cubicBezTo>
                  <a:cubicBezTo>
                    <a:pt x="50294" y="15055"/>
                    <a:pt x="49835" y="14940"/>
                    <a:pt x="49414" y="14864"/>
                  </a:cubicBezTo>
                  <a:cubicBezTo>
                    <a:pt x="47770" y="14481"/>
                    <a:pt x="46125" y="13984"/>
                    <a:pt x="44557" y="13372"/>
                  </a:cubicBezTo>
                  <a:lnTo>
                    <a:pt x="45934" y="12607"/>
                  </a:lnTo>
                  <a:cubicBezTo>
                    <a:pt x="46699" y="12148"/>
                    <a:pt x="47464" y="11727"/>
                    <a:pt x="48267" y="11383"/>
                  </a:cubicBezTo>
                  <a:cubicBezTo>
                    <a:pt x="49835" y="10618"/>
                    <a:pt x="51518" y="10198"/>
                    <a:pt x="53239" y="10045"/>
                  </a:cubicBezTo>
                  <a:cubicBezTo>
                    <a:pt x="53408" y="10033"/>
                    <a:pt x="53577" y="10027"/>
                    <a:pt x="53745" y="10027"/>
                  </a:cubicBezTo>
                  <a:close/>
                  <a:moveTo>
                    <a:pt x="37596" y="10886"/>
                  </a:moveTo>
                  <a:cubicBezTo>
                    <a:pt x="38132" y="11154"/>
                    <a:pt x="38629" y="11422"/>
                    <a:pt x="39165" y="11689"/>
                  </a:cubicBezTo>
                  <a:cubicBezTo>
                    <a:pt x="40274" y="12225"/>
                    <a:pt x="41383" y="12760"/>
                    <a:pt x="42568" y="13257"/>
                  </a:cubicBezTo>
                  <a:cubicBezTo>
                    <a:pt x="41153" y="14022"/>
                    <a:pt x="39738" y="14825"/>
                    <a:pt x="38361" y="15667"/>
                  </a:cubicBezTo>
                  <a:cubicBezTo>
                    <a:pt x="37979" y="15858"/>
                    <a:pt x="37596" y="16088"/>
                    <a:pt x="37214" y="16317"/>
                  </a:cubicBezTo>
                  <a:cubicBezTo>
                    <a:pt x="35914" y="15476"/>
                    <a:pt x="34613" y="14596"/>
                    <a:pt x="33313" y="13678"/>
                  </a:cubicBezTo>
                  <a:cubicBezTo>
                    <a:pt x="34766" y="12760"/>
                    <a:pt x="36181" y="11804"/>
                    <a:pt x="37596" y="10886"/>
                  </a:cubicBezTo>
                  <a:close/>
                  <a:moveTo>
                    <a:pt x="15295" y="6563"/>
                  </a:moveTo>
                  <a:cubicBezTo>
                    <a:pt x="15599" y="6563"/>
                    <a:pt x="15905" y="6575"/>
                    <a:pt x="16217" y="6603"/>
                  </a:cubicBezTo>
                  <a:cubicBezTo>
                    <a:pt x="16408" y="6603"/>
                    <a:pt x="16600" y="6641"/>
                    <a:pt x="16791" y="6679"/>
                  </a:cubicBezTo>
                  <a:lnTo>
                    <a:pt x="17441" y="6832"/>
                  </a:lnTo>
                  <a:lnTo>
                    <a:pt x="18703" y="7176"/>
                  </a:lnTo>
                  <a:cubicBezTo>
                    <a:pt x="19124" y="7291"/>
                    <a:pt x="19544" y="7444"/>
                    <a:pt x="19965" y="7559"/>
                  </a:cubicBezTo>
                  <a:cubicBezTo>
                    <a:pt x="20386" y="7712"/>
                    <a:pt x="20807" y="7826"/>
                    <a:pt x="21189" y="8018"/>
                  </a:cubicBezTo>
                  <a:cubicBezTo>
                    <a:pt x="21992" y="8362"/>
                    <a:pt x="22834" y="8668"/>
                    <a:pt x="23599" y="9089"/>
                  </a:cubicBezTo>
                  <a:cubicBezTo>
                    <a:pt x="24363" y="9509"/>
                    <a:pt x="25167" y="9892"/>
                    <a:pt x="25931" y="10312"/>
                  </a:cubicBezTo>
                  <a:cubicBezTo>
                    <a:pt x="27461" y="11192"/>
                    <a:pt x="28953" y="12186"/>
                    <a:pt x="30445" y="13181"/>
                  </a:cubicBezTo>
                  <a:lnTo>
                    <a:pt x="31209" y="13716"/>
                  </a:lnTo>
                  <a:cubicBezTo>
                    <a:pt x="29718" y="14672"/>
                    <a:pt x="28226" y="15629"/>
                    <a:pt x="26696" y="16546"/>
                  </a:cubicBezTo>
                  <a:lnTo>
                    <a:pt x="25855" y="15935"/>
                  </a:lnTo>
                  <a:cubicBezTo>
                    <a:pt x="24402" y="14864"/>
                    <a:pt x="22834" y="13908"/>
                    <a:pt x="21227" y="13104"/>
                  </a:cubicBezTo>
                  <a:lnTo>
                    <a:pt x="20615" y="12837"/>
                  </a:lnTo>
                  <a:lnTo>
                    <a:pt x="19965" y="12607"/>
                  </a:lnTo>
                  <a:cubicBezTo>
                    <a:pt x="19506" y="12454"/>
                    <a:pt x="19047" y="12339"/>
                    <a:pt x="18588" y="12263"/>
                  </a:cubicBezTo>
                  <a:cubicBezTo>
                    <a:pt x="17916" y="12151"/>
                    <a:pt x="17244" y="12080"/>
                    <a:pt x="16572" y="12080"/>
                  </a:cubicBezTo>
                  <a:cubicBezTo>
                    <a:pt x="16326" y="12080"/>
                    <a:pt x="16081" y="12089"/>
                    <a:pt x="15835" y="12110"/>
                  </a:cubicBezTo>
                  <a:cubicBezTo>
                    <a:pt x="14878" y="12148"/>
                    <a:pt x="13961" y="12339"/>
                    <a:pt x="13081" y="12684"/>
                  </a:cubicBezTo>
                  <a:cubicBezTo>
                    <a:pt x="12890" y="12760"/>
                    <a:pt x="12660" y="12875"/>
                    <a:pt x="12431" y="12990"/>
                  </a:cubicBezTo>
                  <a:lnTo>
                    <a:pt x="12125" y="13181"/>
                  </a:lnTo>
                  <a:lnTo>
                    <a:pt x="11857" y="13410"/>
                  </a:lnTo>
                  <a:cubicBezTo>
                    <a:pt x="11666" y="13563"/>
                    <a:pt x="11475" y="13716"/>
                    <a:pt x="11322" y="13908"/>
                  </a:cubicBezTo>
                  <a:cubicBezTo>
                    <a:pt x="11169" y="14099"/>
                    <a:pt x="11016" y="14290"/>
                    <a:pt x="10901" y="14481"/>
                  </a:cubicBezTo>
                  <a:cubicBezTo>
                    <a:pt x="10327" y="15284"/>
                    <a:pt x="9983" y="16164"/>
                    <a:pt x="9830" y="17120"/>
                  </a:cubicBezTo>
                  <a:cubicBezTo>
                    <a:pt x="9792" y="17617"/>
                    <a:pt x="9792" y="18076"/>
                    <a:pt x="9868" y="18574"/>
                  </a:cubicBezTo>
                  <a:cubicBezTo>
                    <a:pt x="9945" y="18994"/>
                    <a:pt x="10059" y="19415"/>
                    <a:pt x="10251" y="19797"/>
                  </a:cubicBezTo>
                  <a:cubicBezTo>
                    <a:pt x="9295" y="19300"/>
                    <a:pt x="8377" y="18727"/>
                    <a:pt x="7573" y="18038"/>
                  </a:cubicBezTo>
                  <a:cubicBezTo>
                    <a:pt x="6273" y="16929"/>
                    <a:pt x="5164" y="15514"/>
                    <a:pt x="5011" y="13946"/>
                  </a:cubicBezTo>
                  <a:cubicBezTo>
                    <a:pt x="4858" y="12339"/>
                    <a:pt x="5585" y="10810"/>
                    <a:pt x="6732" y="9547"/>
                  </a:cubicBezTo>
                  <a:lnTo>
                    <a:pt x="6732" y="9509"/>
                  </a:lnTo>
                  <a:cubicBezTo>
                    <a:pt x="6809" y="9433"/>
                    <a:pt x="6885" y="9356"/>
                    <a:pt x="6923" y="9280"/>
                  </a:cubicBezTo>
                  <a:lnTo>
                    <a:pt x="7153" y="9089"/>
                  </a:lnTo>
                  <a:cubicBezTo>
                    <a:pt x="7306" y="8936"/>
                    <a:pt x="7459" y="8821"/>
                    <a:pt x="7612" y="8706"/>
                  </a:cubicBezTo>
                  <a:cubicBezTo>
                    <a:pt x="7803" y="8591"/>
                    <a:pt x="7956" y="8477"/>
                    <a:pt x="8147" y="8362"/>
                  </a:cubicBezTo>
                  <a:cubicBezTo>
                    <a:pt x="8338" y="8285"/>
                    <a:pt x="8530" y="8171"/>
                    <a:pt x="8721" y="8094"/>
                  </a:cubicBezTo>
                  <a:cubicBezTo>
                    <a:pt x="9486" y="7712"/>
                    <a:pt x="10251" y="7406"/>
                    <a:pt x="11092" y="7176"/>
                  </a:cubicBezTo>
                  <a:cubicBezTo>
                    <a:pt x="11934" y="6985"/>
                    <a:pt x="12775" y="6794"/>
                    <a:pt x="13655" y="6679"/>
                  </a:cubicBezTo>
                  <a:cubicBezTo>
                    <a:pt x="14198" y="6605"/>
                    <a:pt x="14741" y="6563"/>
                    <a:pt x="15295" y="6563"/>
                  </a:cubicBezTo>
                  <a:close/>
                  <a:moveTo>
                    <a:pt x="32242" y="14405"/>
                  </a:moveTo>
                  <a:cubicBezTo>
                    <a:pt x="33504" y="15284"/>
                    <a:pt x="34766" y="16164"/>
                    <a:pt x="36067" y="17005"/>
                  </a:cubicBezTo>
                  <a:cubicBezTo>
                    <a:pt x="34460" y="17962"/>
                    <a:pt x="32892" y="18956"/>
                    <a:pt x="31324" y="19950"/>
                  </a:cubicBezTo>
                  <a:cubicBezTo>
                    <a:pt x="30100" y="19071"/>
                    <a:pt x="28915" y="18153"/>
                    <a:pt x="27691" y="17235"/>
                  </a:cubicBezTo>
                  <a:cubicBezTo>
                    <a:pt x="29068" y="16394"/>
                    <a:pt x="30445" y="15514"/>
                    <a:pt x="31821" y="14634"/>
                  </a:cubicBezTo>
                  <a:lnTo>
                    <a:pt x="32242" y="14405"/>
                  </a:lnTo>
                  <a:close/>
                  <a:moveTo>
                    <a:pt x="16495" y="12746"/>
                  </a:moveTo>
                  <a:cubicBezTo>
                    <a:pt x="17166" y="12746"/>
                    <a:pt x="17831" y="12796"/>
                    <a:pt x="18474" y="12913"/>
                  </a:cubicBezTo>
                  <a:cubicBezTo>
                    <a:pt x="18894" y="12951"/>
                    <a:pt x="19315" y="13066"/>
                    <a:pt x="19736" y="13181"/>
                  </a:cubicBezTo>
                  <a:lnTo>
                    <a:pt x="20348" y="13410"/>
                  </a:lnTo>
                  <a:cubicBezTo>
                    <a:pt x="20539" y="13525"/>
                    <a:pt x="20768" y="13602"/>
                    <a:pt x="20960" y="13678"/>
                  </a:cubicBezTo>
                  <a:cubicBezTo>
                    <a:pt x="22528" y="14481"/>
                    <a:pt x="24057" y="15399"/>
                    <a:pt x="25511" y="16432"/>
                  </a:cubicBezTo>
                  <a:lnTo>
                    <a:pt x="26161" y="16852"/>
                  </a:lnTo>
                  <a:cubicBezTo>
                    <a:pt x="24784" y="17656"/>
                    <a:pt x="23407" y="18421"/>
                    <a:pt x="22030" y="19109"/>
                  </a:cubicBezTo>
                  <a:cubicBezTo>
                    <a:pt x="20462" y="19912"/>
                    <a:pt x="18818" y="20486"/>
                    <a:pt x="17097" y="20830"/>
                  </a:cubicBezTo>
                  <a:cubicBezTo>
                    <a:pt x="16508" y="20924"/>
                    <a:pt x="15909" y="20971"/>
                    <a:pt x="15310" y="20971"/>
                  </a:cubicBezTo>
                  <a:cubicBezTo>
                    <a:pt x="14196" y="20971"/>
                    <a:pt x="13079" y="20809"/>
                    <a:pt x="12010" y="20486"/>
                  </a:cubicBezTo>
                  <a:cubicBezTo>
                    <a:pt x="11819" y="20448"/>
                    <a:pt x="11628" y="20371"/>
                    <a:pt x="11436" y="20295"/>
                  </a:cubicBezTo>
                  <a:cubicBezTo>
                    <a:pt x="11283" y="20065"/>
                    <a:pt x="11130" y="19836"/>
                    <a:pt x="11016" y="19606"/>
                  </a:cubicBezTo>
                  <a:cubicBezTo>
                    <a:pt x="10863" y="19224"/>
                    <a:pt x="10710" y="18841"/>
                    <a:pt x="10633" y="18421"/>
                  </a:cubicBezTo>
                  <a:cubicBezTo>
                    <a:pt x="10557" y="18038"/>
                    <a:pt x="10557" y="17617"/>
                    <a:pt x="10595" y="17235"/>
                  </a:cubicBezTo>
                  <a:lnTo>
                    <a:pt x="10595" y="17197"/>
                  </a:lnTo>
                  <a:cubicBezTo>
                    <a:pt x="10710" y="16355"/>
                    <a:pt x="11016" y="15590"/>
                    <a:pt x="11513" y="14902"/>
                  </a:cubicBezTo>
                  <a:cubicBezTo>
                    <a:pt x="12392" y="13410"/>
                    <a:pt x="14152" y="12875"/>
                    <a:pt x="15873" y="12760"/>
                  </a:cubicBezTo>
                  <a:cubicBezTo>
                    <a:pt x="16080" y="12751"/>
                    <a:pt x="16288" y="12746"/>
                    <a:pt x="16495" y="12746"/>
                  </a:cubicBezTo>
                  <a:close/>
                  <a:moveTo>
                    <a:pt x="45835" y="16888"/>
                  </a:moveTo>
                  <a:cubicBezTo>
                    <a:pt x="45880" y="16888"/>
                    <a:pt x="45926" y="16889"/>
                    <a:pt x="45972" y="16891"/>
                  </a:cubicBezTo>
                  <a:cubicBezTo>
                    <a:pt x="46852" y="16891"/>
                    <a:pt x="47693" y="17235"/>
                    <a:pt x="48344" y="17847"/>
                  </a:cubicBezTo>
                  <a:cubicBezTo>
                    <a:pt x="49032" y="18344"/>
                    <a:pt x="49529" y="19109"/>
                    <a:pt x="49682" y="19989"/>
                  </a:cubicBezTo>
                  <a:cubicBezTo>
                    <a:pt x="49759" y="20677"/>
                    <a:pt x="49644" y="21365"/>
                    <a:pt x="49300" y="21977"/>
                  </a:cubicBezTo>
                  <a:cubicBezTo>
                    <a:pt x="48688" y="21824"/>
                    <a:pt x="48038" y="21595"/>
                    <a:pt x="47387" y="21327"/>
                  </a:cubicBezTo>
                  <a:lnTo>
                    <a:pt x="46125" y="20830"/>
                  </a:lnTo>
                  <a:lnTo>
                    <a:pt x="44863" y="20371"/>
                  </a:lnTo>
                  <a:lnTo>
                    <a:pt x="44251" y="20142"/>
                  </a:lnTo>
                  <a:lnTo>
                    <a:pt x="43678" y="19836"/>
                  </a:lnTo>
                  <a:lnTo>
                    <a:pt x="42645" y="19377"/>
                  </a:lnTo>
                  <a:cubicBezTo>
                    <a:pt x="42798" y="18803"/>
                    <a:pt x="43142" y="18268"/>
                    <a:pt x="43563" y="17847"/>
                  </a:cubicBezTo>
                  <a:cubicBezTo>
                    <a:pt x="44180" y="17229"/>
                    <a:pt x="44970" y="16888"/>
                    <a:pt x="45835" y="16888"/>
                  </a:cubicBezTo>
                  <a:close/>
                  <a:moveTo>
                    <a:pt x="43792" y="13793"/>
                  </a:moveTo>
                  <a:cubicBezTo>
                    <a:pt x="45552" y="14481"/>
                    <a:pt x="47387" y="15093"/>
                    <a:pt x="49223" y="15552"/>
                  </a:cubicBezTo>
                  <a:cubicBezTo>
                    <a:pt x="49682" y="15667"/>
                    <a:pt x="50103" y="15782"/>
                    <a:pt x="50562" y="15858"/>
                  </a:cubicBezTo>
                  <a:cubicBezTo>
                    <a:pt x="51021" y="15935"/>
                    <a:pt x="51480" y="15973"/>
                    <a:pt x="51939" y="16011"/>
                  </a:cubicBezTo>
                  <a:cubicBezTo>
                    <a:pt x="52611" y="16067"/>
                    <a:pt x="53283" y="16103"/>
                    <a:pt x="53940" y="16103"/>
                  </a:cubicBezTo>
                  <a:cubicBezTo>
                    <a:pt x="54180" y="16103"/>
                    <a:pt x="54418" y="16098"/>
                    <a:pt x="54654" y="16088"/>
                  </a:cubicBezTo>
                  <a:cubicBezTo>
                    <a:pt x="56490" y="16088"/>
                    <a:pt x="58288" y="15896"/>
                    <a:pt x="60085" y="15590"/>
                  </a:cubicBezTo>
                  <a:lnTo>
                    <a:pt x="60621" y="15476"/>
                  </a:lnTo>
                  <a:lnTo>
                    <a:pt x="60621" y="15476"/>
                  </a:lnTo>
                  <a:cubicBezTo>
                    <a:pt x="60773" y="17120"/>
                    <a:pt x="60238" y="18727"/>
                    <a:pt x="59167" y="19950"/>
                  </a:cubicBezTo>
                  <a:cubicBezTo>
                    <a:pt x="58020" y="21213"/>
                    <a:pt x="56528" y="22054"/>
                    <a:pt x="54845" y="22436"/>
                  </a:cubicBezTo>
                  <a:cubicBezTo>
                    <a:pt x="54042" y="22628"/>
                    <a:pt x="53201" y="22704"/>
                    <a:pt x="52359" y="22704"/>
                  </a:cubicBezTo>
                  <a:cubicBezTo>
                    <a:pt x="51518" y="22628"/>
                    <a:pt x="50677" y="22475"/>
                    <a:pt x="49835" y="22207"/>
                  </a:cubicBezTo>
                  <a:lnTo>
                    <a:pt x="49567" y="22092"/>
                  </a:lnTo>
                  <a:cubicBezTo>
                    <a:pt x="49873" y="21442"/>
                    <a:pt x="49988" y="20715"/>
                    <a:pt x="49912" y="20027"/>
                  </a:cubicBezTo>
                  <a:cubicBezTo>
                    <a:pt x="49835" y="19530"/>
                    <a:pt x="49682" y="19109"/>
                    <a:pt x="49414" y="18727"/>
                  </a:cubicBezTo>
                  <a:cubicBezTo>
                    <a:pt x="49108" y="18344"/>
                    <a:pt x="48803" y="18038"/>
                    <a:pt x="48458" y="17732"/>
                  </a:cubicBezTo>
                  <a:cubicBezTo>
                    <a:pt x="47732" y="17120"/>
                    <a:pt x="46852" y="16776"/>
                    <a:pt x="45934" y="16776"/>
                  </a:cubicBezTo>
                  <a:cubicBezTo>
                    <a:pt x="44366" y="16814"/>
                    <a:pt x="42989" y="17885"/>
                    <a:pt x="42607" y="19415"/>
                  </a:cubicBezTo>
                  <a:lnTo>
                    <a:pt x="42454" y="19338"/>
                  </a:lnTo>
                  <a:cubicBezTo>
                    <a:pt x="42071" y="19147"/>
                    <a:pt x="41651" y="18918"/>
                    <a:pt x="41268" y="18727"/>
                  </a:cubicBezTo>
                  <a:cubicBezTo>
                    <a:pt x="40886" y="18535"/>
                    <a:pt x="40503" y="18344"/>
                    <a:pt x="40121" y="18076"/>
                  </a:cubicBezTo>
                  <a:cubicBezTo>
                    <a:pt x="39471" y="17732"/>
                    <a:pt x="38820" y="17350"/>
                    <a:pt x="38208" y="16967"/>
                  </a:cubicBezTo>
                  <a:cubicBezTo>
                    <a:pt x="38400" y="16814"/>
                    <a:pt x="38629" y="16699"/>
                    <a:pt x="38859" y="16546"/>
                  </a:cubicBezTo>
                  <a:cubicBezTo>
                    <a:pt x="40427" y="15667"/>
                    <a:pt x="41995" y="14787"/>
                    <a:pt x="43563" y="13908"/>
                  </a:cubicBezTo>
                  <a:lnTo>
                    <a:pt x="43792" y="13793"/>
                  </a:lnTo>
                  <a:close/>
                  <a:moveTo>
                    <a:pt x="27155" y="17579"/>
                  </a:moveTo>
                  <a:cubicBezTo>
                    <a:pt x="28417" y="18459"/>
                    <a:pt x="29641" y="19338"/>
                    <a:pt x="30903" y="20256"/>
                  </a:cubicBezTo>
                  <a:lnTo>
                    <a:pt x="29182" y="21327"/>
                  </a:lnTo>
                  <a:cubicBezTo>
                    <a:pt x="27729" y="22283"/>
                    <a:pt x="26161" y="23125"/>
                    <a:pt x="24555" y="23890"/>
                  </a:cubicBezTo>
                  <a:cubicBezTo>
                    <a:pt x="23252" y="24462"/>
                    <a:pt x="21817" y="24770"/>
                    <a:pt x="20381" y="24770"/>
                  </a:cubicBezTo>
                  <a:cubicBezTo>
                    <a:pt x="20089" y="24770"/>
                    <a:pt x="19797" y="24757"/>
                    <a:pt x="19506" y="24731"/>
                  </a:cubicBezTo>
                  <a:cubicBezTo>
                    <a:pt x="19277" y="24731"/>
                    <a:pt x="19085" y="24693"/>
                    <a:pt x="18856" y="24655"/>
                  </a:cubicBezTo>
                  <a:cubicBezTo>
                    <a:pt x="18665" y="24616"/>
                    <a:pt x="18435" y="24616"/>
                    <a:pt x="18206" y="24578"/>
                  </a:cubicBezTo>
                  <a:cubicBezTo>
                    <a:pt x="17785" y="24502"/>
                    <a:pt x="17364" y="24387"/>
                    <a:pt x="16944" y="24272"/>
                  </a:cubicBezTo>
                  <a:cubicBezTo>
                    <a:pt x="16141" y="24004"/>
                    <a:pt x="15337" y="23660"/>
                    <a:pt x="14611" y="23201"/>
                  </a:cubicBezTo>
                  <a:cubicBezTo>
                    <a:pt x="13961" y="22819"/>
                    <a:pt x="13349" y="22398"/>
                    <a:pt x="12813" y="21901"/>
                  </a:cubicBezTo>
                  <a:lnTo>
                    <a:pt x="12813" y="21863"/>
                  </a:lnTo>
                  <a:cubicBezTo>
                    <a:pt x="13613" y="22052"/>
                    <a:pt x="14437" y="22137"/>
                    <a:pt x="15264" y="22137"/>
                  </a:cubicBezTo>
                  <a:cubicBezTo>
                    <a:pt x="15939" y="22137"/>
                    <a:pt x="16617" y="22081"/>
                    <a:pt x="17288" y="21977"/>
                  </a:cubicBezTo>
                  <a:cubicBezTo>
                    <a:pt x="19085" y="21595"/>
                    <a:pt x="20845" y="20983"/>
                    <a:pt x="22489" y="20142"/>
                  </a:cubicBezTo>
                  <a:cubicBezTo>
                    <a:pt x="24096" y="19338"/>
                    <a:pt x="25664" y="18459"/>
                    <a:pt x="27155" y="17579"/>
                  </a:cubicBezTo>
                  <a:close/>
                  <a:moveTo>
                    <a:pt x="37023" y="17617"/>
                  </a:moveTo>
                  <a:cubicBezTo>
                    <a:pt x="37864" y="18115"/>
                    <a:pt x="38667" y="18650"/>
                    <a:pt x="39509" y="19109"/>
                  </a:cubicBezTo>
                  <a:cubicBezTo>
                    <a:pt x="39929" y="19338"/>
                    <a:pt x="40312" y="19530"/>
                    <a:pt x="40733" y="19759"/>
                  </a:cubicBezTo>
                  <a:cubicBezTo>
                    <a:pt x="41115" y="19989"/>
                    <a:pt x="41536" y="20180"/>
                    <a:pt x="41918" y="20371"/>
                  </a:cubicBezTo>
                  <a:lnTo>
                    <a:pt x="42492" y="20639"/>
                  </a:lnTo>
                  <a:cubicBezTo>
                    <a:pt x="42645" y="21403"/>
                    <a:pt x="42989" y="22129"/>
                    <a:pt x="43523" y="22665"/>
                  </a:cubicBezTo>
                  <a:lnTo>
                    <a:pt x="43523" y="22665"/>
                  </a:lnTo>
                  <a:cubicBezTo>
                    <a:pt x="42989" y="22129"/>
                    <a:pt x="42645" y="21403"/>
                    <a:pt x="42568" y="20677"/>
                  </a:cubicBezTo>
                  <a:lnTo>
                    <a:pt x="42568" y="20677"/>
                  </a:lnTo>
                  <a:lnTo>
                    <a:pt x="43180" y="20945"/>
                  </a:lnTo>
                  <a:lnTo>
                    <a:pt x="43792" y="21213"/>
                  </a:lnTo>
                  <a:lnTo>
                    <a:pt x="44442" y="21480"/>
                  </a:lnTo>
                  <a:lnTo>
                    <a:pt x="45743" y="21939"/>
                  </a:lnTo>
                  <a:lnTo>
                    <a:pt x="46967" y="22398"/>
                  </a:lnTo>
                  <a:cubicBezTo>
                    <a:pt x="47502" y="22589"/>
                    <a:pt x="48076" y="22781"/>
                    <a:pt x="48611" y="22972"/>
                  </a:cubicBezTo>
                  <a:cubicBezTo>
                    <a:pt x="47579" y="24119"/>
                    <a:pt x="46049" y="24731"/>
                    <a:pt x="44557" y="25037"/>
                  </a:cubicBezTo>
                  <a:cubicBezTo>
                    <a:pt x="43995" y="25135"/>
                    <a:pt x="43429" y="25182"/>
                    <a:pt x="42866" y="25182"/>
                  </a:cubicBezTo>
                  <a:cubicBezTo>
                    <a:pt x="41665" y="25182"/>
                    <a:pt x="40475" y="24969"/>
                    <a:pt x="39356" y="24578"/>
                  </a:cubicBezTo>
                  <a:cubicBezTo>
                    <a:pt x="38514" y="24272"/>
                    <a:pt x="37673" y="23928"/>
                    <a:pt x="36908" y="23546"/>
                  </a:cubicBezTo>
                  <a:cubicBezTo>
                    <a:pt x="36105" y="23125"/>
                    <a:pt x="35340" y="22666"/>
                    <a:pt x="34613" y="22207"/>
                  </a:cubicBezTo>
                  <a:cubicBezTo>
                    <a:pt x="33810" y="21710"/>
                    <a:pt x="33007" y="21136"/>
                    <a:pt x="32204" y="20601"/>
                  </a:cubicBezTo>
                  <a:lnTo>
                    <a:pt x="32204" y="20562"/>
                  </a:lnTo>
                  <a:cubicBezTo>
                    <a:pt x="33810" y="19568"/>
                    <a:pt x="35416" y="18574"/>
                    <a:pt x="37023" y="17617"/>
                  </a:cubicBezTo>
                  <a:close/>
                  <a:moveTo>
                    <a:pt x="11944" y="0"/>
                  </a:moveTo>
                  <a:cubicBezTo>
                    <a:pt x="11137" y="0"/>
                    <a:pt x="10330" y="45"/>
                    <a:pt x="9524" y="139"/>
                  </a:cubicBezTo>
                  <a:cubicBezTo>
                    <a:pt x="7726" y="330"/>
                    <a:pt x="5967" y="827"/>
                    <a:pt x="4361" y="1592"/>
                  </a:cubicBezTo>
                  <a:cubicBezTo>
                    <a:pt x="2716" y="2357"/>
                    <a:pt x="1263" y="3428"/>
                    <a:pt x="1" y="4728"/>
                  </a:cubicBezTo>
                  <a:cubicBezTo>
                    <a:pt x="1263" y="3466"/>
                    <a:pt x="2754" y="2395"/>
                    <a:pt x="4399" y="1669"/>
                  </a:cubicBezTo>
                  <a:cubicBezTo>
                    <a:pt x="6005" y="904"/>
                    <a:pt x="7765" y="483"/>
                    <a:pt x="9562" y="330"/>
                  </a:cubicBezTo>
                  <a:cubicBezTo>
                    <a:pt x="10283" y="253"/>
                    <a:pt x="11005" y="216"/>
                    <a:pt x="11727" y="216"/>
                  </a:cubicBezTo>
                  <a:cubicBezTo>
                    <a:pt x="14568" y="216"/>
                    <a:pt x="17404" y="784"/>
                    <a:pt x="20118" y="1669"/>
                  </a:cubicBezTo>
                  <a:cubicBezTo>
                    <a:pt x="23484" y="2740"/>
                    <a:pt x="26620" y="4537"/>
                    <a:pt x="29718" y="6335"/>
                  </a:cubicBezTo>
                  <a:cubicBezTo>
                    <a:pt x="31974" y="7635"/>
                    <a:pt x="34193" y="8974"/>
                    <a:pt x="36487" y="10236"/>
                  </a:cubicBezTo>
                  <a:cubicBezTo>
                    <a:pt x="35111" y="11154"/>
                    <a:pt x="33734" y="12033"/>
                    <a:pt x="32357" y="12951"/>
                  </a:cubicBezTo>
                  <a:lnTo>
                    <a:pt x="31171" y="12110"/>
                  </a:lnTo>
                  <a:cubicBezTo>
                    <a:pt x="28188" y="10006"/>
                    <a:pt x="25014" y="8209"/>
                    <a:pt x="21648" y="6794"/>
                  </a:cubicBezTo>
                  <a:cubicBezTo>
                    <a:pt x="21227" y="6603"/>
                    <a:pt x="20807" y="6488"/>
                    <a:pt x="20348" y="6335"/>
                  </a:cubicBezTo>
                  <a:cubicBezTo>
                    <a:pt x="19927" y="6144"/>
                    <a:pt x="19506" y="6029"/>
                    <a:pt x="19047" y="5914"/>
                  </a:cubicBezTo>
                  <a:lnTo>
                    <a:pt x="17709" y="5570"/>
                  </a:lnTo>
                  <a:lnTo>
                    <a:pt x="17058" y="5417"/>
                  </a:lnTo>
                  <a:cubicBezTo>
                    <a:pt x="16829" y="5340"/>
                    <a:pt x="16561" y="5302"/>
                    <a:pt x="16332" y="5302"/>
                  </a:cubicBezTo>
                  <a:cubicBezTo>
                    <a:pt x="16013" y="5277"/>
                    <a:pt x="15694" y="5264"/>
                    <a:pt x="15377" y="5264"/>
                  </a:cubicBezTo>
                  <a:cubicBezTo>
                    <a:pt x="14742" y="5264"/>
                    <a:pt x="14114" y="5315"/>
                    <a:pt x="13502" y="5417"/>
                  </a:cubicBezTo>
                  <a:cubicBezTo>
                    <a:pt x="12584" y="5570"/>
                    <a:pt x="11704" y="5761"/>
                    <a:pt x="10824" y="6029"/>
                  </a:cubicBezTo>
                  <a:cubicBezTo>
                    <a:pt x="9906" y="6258"/>
                    <a:pt x="9027" y="6603"/>
                    <a:pt x="8185" y="6985"/>
                  </a:cubicBezTo>
                  <a:cubicBezTo>
                    <a:pt x="7956" y="7100"/>
                    <a:pt x="7765" y="7214"/>
                    <a:pt x="7535" y="7329"/>
                  </a:cubicBezTo>
                  <a:cubicBezTo>
                    <a:pt x="7344" y="7444"/>
                    <a:pt x="7115" y="7597"/>
                    <a:pt x="6923" y="7712"/>
                  </a:cubicBezTo>
                  <a:cubicBezTo>
                    <a:pt x="6732" y="7865"/>
                    <a:pt x="6541" y="8018"/>
                    <a:pt x="6350" y="8209"/>
                  </a:cubicBezTo>
                  <a:lnTo>
                    <a:pt x="6082" y="8477"/>
                  </a:lnTo>
                  <a:cubicBezTo>
                    <a:pt x="6005" y="8553"/>
                    <a:pt x="5929" y="8630"/>
                    <a:pt x="5852" y="8744"/>
                  </a:cubicBezTo>
                  <a:cubicBezTo>
                    <a:pt x="5202" y="9433"/>
                    <a:pt x="4667" y="10274"/>
                    <a:pt x="4284" y="11154"/>
                  </a:cubicBezTo>
                  <a:cubicBezTo>
                    <a:pt x="3864" y="12072"/>
                    <a:pt x="3711" y="13104"/>
                    <a:pt x="3825" y="14099"/>
                  </a:cubicBezTo>
                  <a:cubicBezTo>
                    <a:pt x="3978" y="15055"/>
                    <a:pt x="4323" y="16011"/>
                    <a:pt x="4896" y="16814"/>
                  </a:cubicBezTo>
                  <a:cubicBezTo>
                    <a:pt x="5432" y="17617"/>
                    <a:pt x="6082" y="18344"/>
                    <a:pt x="6809" y="18956"/>
                  </a:cubicBezTo>
                  <a:cubicBezTo>
                    <a:pt x="7535" y="19530"/>
                    <a:pt x="8300" y="20065"/>
                    <a:pt x="9103" y="20524"/>
                  </a:cubicBezTo>
                  <a:cubicBezTo>
                    <a:pt x="9830" y="20907"/>
                    <a:pt x="10557" y="21213"/>
                    <a:pt x="11322" y="21480"/>
                  </a:cubicBezTo>
                  <a:cubicBezTo>
                    <a:pt x="11513" y="21748"/>
                    <a:pt x="11742" y="21977"/>
                    <a:pt x="11972" y="22207"/>
                  </a:cubicBezTo>
                  <a:cubicBezTo>
                    <a:pt x="12660" y="22857"/>
                    <a:pt x="13387" y="23393"/>
                    <a:pt x="14190" y="23890"/>
                  </a:cubicBezTo>
                  <a:cubicBezTo>
                    <a:pt x="14955" y="24387"/>
                    <a:pt x="15835" y="24769"/>
                    <a:pt x="16714" y="25075"/>
                  </a:cubicBezTo>
                  <a:cubicBezTo>
                    <a:pt x="17135" y="25190"/>
                    <a:pt x="17594" y="25305"/>
                    <a:pt x="18053" y="25381"/>
                  </a:cubicBezTo>
                  <a:cubicBezTo>
                    <a:pt x="18282" y="25458"/>
                    <a:pt x="18512" y="25458"/>
                    <a:pt x="18741" y="25496"/>
                  </a:cubicBezTo>
                  <a:cubicBezTo>
                    <a:pt x="18971" y="25534"/>
                    <a:pt x="19200" y="25573"/>
                    <a:pt x="19430" y="25573"/>
                  </a:cubicBezTo>
                  <a:cubicBezTo>
                    <a:pt x="19792" y="25618"/>
                    <a:pt x="20160" y="25639"/>
                    <a:pt x="20529" y="25639"/>
                  </a:cubicBezTo>
                  <a:cubicBezTo>
                    <a:pt x="21096" y="25639"/>
                    <a:pt x="21666" y="25589"/>
                    <a:pt x="22222" y="25496"/>
                  </a:cubicBezTo>
                  <a:cubicBezTo>
                    <a:pt x="23140" y="25343"/>
                    <a:pt x="24057" y="25075"/>
                    <a:pt x="24899" y="24693"/>
                  </a:cubicBezTo>
                  <a:cubicBezTo>
                    <a:pt x="26543" y="23966"/>
                    <a:pt x="28150" y="23087"/>
                    <a:pt x="29680" y="22130"/>
                  </a:cubicBezTo>
                  <a:lnTo>
                    <a:pt x="31745" y="20830"/>
                  </a:lnTo>
                  <a:cubicBezTo>
                    <a:pt x="32586" y="21442"/>
                    <a:pt x="33428" y="22016"/>
                    <a:pt x="34307" y="22589"/>
                  </a:cubicBezTo>
                  <a:cubicBezTo>
                    <a:pt x="35072" y="23087"/>
                    <a:pt x="35875" y="23546"/>
                    <a:pt x="36679" y="23928"/>
                  </a:cubicBezTo>
                  <a:cubicBezTo>
                    <a:pt x="37482" y="24349"/>
                    <a:pt x="38323" y="24693"/>
                    <a:pt x="39203" y="24961"/>
                  </a:cubicBezTo>
                  <a:cubicBezTo>
                    <a:pt x="40317" y="25357"/>
                    <a:pt x="41496" y="25545"/>
                    <a:pt x="42677" y="25545"/>
                  </a:cubicBezTo>
                  <a:cubicBezTo>
                    <a:pt x="43319" y="25545"/>
                    <a:pt x="43962" y="25489"/>
                    <a:pt x="44595" y="25381"/>
                  </a:cubicBezTo>
                  <a:cubicBezTo>
                    <a:pt x="45513" y="25152"/>
                    <a:pt x="46355" y="24846"/>
                    <a:pt x="47158" y="24425"/>
                  </a:cubicBezTo>
                  <a:cubicBezTo>
                    <a:pt x="47808" y="24081"/>
                    <a:pt x="48382" y="23622"/>
                    <a:pt x="48879" y="23048"/>
                  </a:cubicBezTo>
                  <a:cubicBezTo>
                    <a:pt x="49108" y="23125"/>
                    <a:pt x="49300" y="23201"/>
                    <a:pt x="49529" y="23278"/>
                  </a:cubicBezTo>
                  <a:cubicBezTo>
                    <a:pt x="50447" y="23546"/>
                    <a:pt x="51365" y="23737"/>
                    <a:pt x="52321" y="23775"/>
                  </a:cubicBezTo>
                  <a:cubicBezTo>
                    <a:pt x="52443" y="23780"/>
                    <a:pt x="52564" y="23782"/>
                    <a:pt x="52685" y="23782"/>
                  </a:cubicBezTo>
                  <a:cubicBezTo>
                    <a:pt x="53520" y="23782"/>
                    <a:pt x="54350" y="23669"/>
                    <a:pt x="55151" y="23469"/>
                  </a:cubicBezTo>
                  <a:cubicBezTo>
                    <a:pt x="57025" y="23048"/>
                    <a:pt x="58746" y="22054"/>
                    <a:pt x="60009" y="20601"/>
                  </a:cubicBezTo>
                  <a:cubicBezTo>
                    <a:pt x="61309" y="19109"/>
                    <a:pt x="61921" y="17158"/>
                    <a:pt x="61730" y="15170"/>
                  </a:cubicBezTo>
                  <a:cubicBezTo>
                    <a:pt x="61730" y="15170"/>
                    <a:pt x="61730" y="15131"/>
                    <a:pt x="61730" y="15131"/>
                  </a:cubicBezTo>
                  <a:cubicBezTo>
                    <a:pt x="62074" y="15017"/>
                    <a:pt x="62418" y="14864"/>
                    <a:pt x="62762" y="14711"/>
                  </a:cubicBezTo>
                  <a:cubicBezTo>
                    <a:pt x="63604" y="14328"/>
                    <a:pt x="64407" y="13793"/>
                    <a:pt x="65095" y="13143"/>
                  </a:cubicBezTo>
                  <a:cubicBezTo>
                    <a:pt x="65745" y="12492"/>
                    <a:pt x="66319" y="11727"/>
                    <a:pt x="66778" y="10886"/>
                  </a:cubicBezTo>
                  <a:cubicBezTo>
                    <a:pt x="67199" y="10006"/>
                    <a:pt x="67467" y="9089"/>
                    <a:pt x="67505" y="8132"/>
                  </a:cubicBezTo>
                  <a:cubicBezTo>
                    <a:pt x="67581" y="7138"/>
                    <a:pt x="67390" y="6182"/>
                    <a:pt x="67008" y="5302"/>
                  </a:cubicBezTo>
                  <a:cubicBezTo>
                    <a:pt x="66625" y="4422"/>
                    <a:pt x="66090" y="3619"/>
                    <a:pt x="65401" y="2969"/>
                  </a:cubicBezTo>
                  <a:cubicBezTo>
                    <a:pt x="64024" y="1631"/>
                    <a:pt x="62303" y="751"/>
                    <a:pt x="60429" y="407"/>
                  </a:cubicBezTo>
                  <a:cubicBezTo>
                    <a:pt x="59775" y="311"/>
                    <a:pt x="59111" y="264"/>
                    <a:pt x="58446" y="264"/>
                  </a:cubicBezTo>
                  <a:cubicBezTo>
                    <a:pt x="57245" y="264"/>
                    <a:pt x="56041" y="417"/>
                    <a:pt x="54884" y="713"/>
                  </a:cubicBezTo>
                  <a:cubicBezTo>
                    <a:pt x="53124" y="1172"/>
                    <a:pt x="51403" y="1784"/>
                    <a:pt x="49720" y="2548"/>
                  </a:cubicBezTo>
                  <a:cubicBezTo>
                    <a:pt x="46470" y="4078"/>
                    <a:pt x="43295" y="5838"/>
                    <a:pt x="40274" y="7788"/>
                  </a:cubicBezTo>
                  <a:cubicBezTo>
                    <a:pt x="39165" y="8477"/>
                    <a:pt x="38094" y="9165"/>
                    <a:pt x="37023" y="9892"/>
                  </a:cubicBezTo>
                  <a:cubicBezTo>
                    <a:pt x="34652" y="8630"/>
                    <a:pt x="32319" y="7291"/>
                    <a:pt x="29986" y="5952"/>
                  </a:cubicBezTo>
                  <a:cubicBezTo>
                    <a:pt x="26849" y="4193"/>
                    <a:pt x="23675" y="2434"/>
                    <a:pt x="20195" y="1363"/>
                  </a:cubicBezTo>
                  <a:cubicBezTo>
                    <a:pt x="17524" y="532"/>
                    <a:pt x="14738" y="0"/>
                    <a:pt x="1194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6121" name="Google Shape;6121;p58"/>
            <p:cNvGrpSpPr/>
            <p:nvPr/>
          </p:nvGrpSpPr>
          <p:grpSpPr>
            <a:xfrm>
              <a:off x="2482907" y="671954"/>
              <a:ext cx="1061992" cy="170161"/>
              <a:chOff x="2482907" y="671954"/>
              <a:chExt cx="1061992" cy="170161"/>
            </a:xfrm>
          </p:grpSpPr>
          <p:grpSp>
            <p:nvGrpSpPr>
              <p:cNvPr id="6122" name="Google Shape;6122;p58"/>
              <p:cNvGrpSpPr/>
              <p:nvPr/>
            </p:nvGrpSpPr>
            <p:grpSpPr>
              <a:xfrm>
                <a:off x="337850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6123" name="Google Shape;6123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24" name="Google Shape;6124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25" name="Google Shape;6125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26" name="Google Shape;6126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27" name="Google Shape;6127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128" name="Google Shape;6128;p58"/>
              <p:cNvGrpSpPr/>
              <p:nvPr/>
            </p:nvGrpSpPr>
            <p:grpSpPr>
              <a:xfrm>
                <a:off x="2940407" y="676441"/>
                <a:ext cx="166392" cy="165674"/>
                <a:chOff x="5213532" y="1691616"/>
                <a:chExt cx="166392" cy="165674"/>
              </a:xfrm>
            </p:grpSpPr>
            <p:sp>
              <p:nvSpPr>
                <p:cNvPr id="6129" name="Google Shape;6129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30" name="Google Shape;6130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31" name="Google Shape;6131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32" name="Google Shape;6132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33" name="Google Shape;6133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134" name="Google Shape;6134;p58"/>
              <p:cNvGrpSpPr/>
              <p:nvPr/>
            </p:nvGrpSpPr>
            <p:grpSpPr>
              <a:xfrm>
                <a:off x="248290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6135" name="Google Shape;6135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36" name="Google Shape;6136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37" name="Google Shape;6137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38" name="Google Shape;6138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39" name="Google Shape;6139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  <p:grpSp>
          <p:nvGrpSpPr>
            <p:cNvPr id="6140" name="Google Shape;6140;p58"/>
            <p:cNvGrpSpPr/>
            <p:nvPr/>
          </p:nvGrpSpPr>
          <p:grpSpPr>
            <a:xfrm>
              <a:off x="5601257" y="671954"/>
              <a:ext cx="1061992" cy="170161"/>
              <a:chOff x="5601257" y="671954"/>
              <a:chExt cx="1061992" cy="170161"/>
            </a:xfrm>
          </p:grpSpPr>
          <p:grpSp>
            <p:nvGrpSpPr>
              <p:cNvPr id="6141" name="Google Shape;6141;p58"/>
              <p:cNvGrpSpPr/>
              <p:nvPr/>
            </p:nvGrpSpPr>
            <p:grpSpPr>
              <a:xfrm>
                <a:off x="649685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6142" name="Google Shape;6142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43" name="Google Shape;6143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44" name="Google Shape;6144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45" name="Google Shape;6145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46" name="Google Shape;6146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147" name="Google Shape;6147;p58"/>
              <p:cNvGrpSpPr/>
              <p:nvPr/>
            </p:nvGrpSpPr>
            <p:grpSpPr>
              <a:xfrm>
                <a:off x="6058757" y="676441"/>
                <a:ext cx="166392" cy="165674"/>
                <a:chOff x="5213532" y="1691616"/>
                <a:chExt cx="166392" cy="165674"/>
              </a:xfrm>
            </p:grpSpPr>
            <p:sp>
              <p:nvSpPr>
                <p:cNvPr id="6148" name="Google Shape;6148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49" name="Google Shape;6149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50" name="Google Shape;6150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51" name="Google Shape;6151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52" name="Google Shape;6152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153" name="Google Shape;6153;p58"/>
              <p:cNvGrpSpPr/>
              <p:nvPr/>
            </p:nvGrpSpPr>
            <p:grpSpPr>
              <a:xfrm>
                <a:off x="560125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6154" name="Google Shape;6154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55" name="Google Shape;6155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56" name="Google Shape;6156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57" name="Google Shape;6157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58" name="Google Shape;6158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</p:grpSp>
      <p:grpSp>
        <p:nvGrpSpPr>
          <p:cNvPr id="6159" name="Google Shape;6159;p58"/>
          <p:cNvGrpSpPr/>
          <p:nvPr/>
        </p:nvGrpSpPr>
        <p:grpSpPr>
          <a:xfrm>
            <a:off x="3309106" y="5528318"/>
            <a:ext cx="5573789" cy="646556"/>
            <a:chOff x="2481895" y="4146238"/>
            <a:chExt cx="4180342" cy="484917"/>
          </a:xfrm>
        </p:grpSpPr>
        <p:sp>
          <p:nvSpPr>
            <p:cNvPr id="6160" name="Google Shape;6160;p58"/>
            <p:cNvSpPr/>
            <p:nvPr/>
          </p:nvSpPr>
          <p:spPr>
            <a:xfrm rot="10800000">
              <a:off x="3933999" y="4146238"/>
              <a:ext cx="1278145" cy="484917"/>
            </a:xfrm>
            <a:custGeom>
              <a:avLst/>
              <a:gdLst/>
              <a:ahLst/>
              <a:cxnLst/>
              <a:rect l="l" t="t" r="r" b="b"/>
              <a:pathLst>
                <a:path w="67582" h="25640" extrusionOk="0">
                  <a:moveTo>
                    <a:pt x="58414" y="1314"/>
                  </a:moveTo>
                  <a:cubicBezTo>
                    <a:pt x="59036" y="1314"/>
                    <a:pt x="59659" y="1357"/>
                    <a:pt x="60276" y="1439"/>
                  </a:cubicBezTo>
                  <a:cubicBezTo>
                    <a:pt x="61959" y="1707"/>
                    <a:pt x="63527" y="2510"/>
                    <a:pt x="64751" y="3696"/>
                  </a:cubicBezTo>
                  <a:cubicBezTo>
                    <a:pt x="65363" y="4270"/>
                    <a:pt x="65860" y="4958"/>
                    <a:pt x="66204" y="5723"/>
                  </a:cubicBezTo>
                  <a:cubicBezTo>
                    <a:pt x="66549" y="6488"/>
                    <a:pt x="66702" y="7329"/>
                    <a:pt x="66663" y="8171"/>
                  </a:cubicBezTo>
                  <a:cubicBezTo>
                    <a:pt x="66625" y="8974"/>
                    <a:pt x="66396" y="9815"/>
                    <a:pt x="66013" y="10542"/>
                  </a:cubicBezTo>
                  <a:cubicBezTo>
                    <a:pt x="65631" y="11307"/>
                    <a:pt x="65134" y="11995"/>
                    <a:pt x="64483" y="12569"/>
                  </a:cubicBezTo>
                  <a:cubicBezTo>
                    <a:pt x="63871" y="13181"/>
                    <a:pt x="63183" y="13678"/>
                    <a:pt x="62418" y="14061"/>
                  </a:cubicBezTo>
                  <a:cubicBezTo>
                    <a:pt x="62150" y="14175"/>
                    <a:pt x="61844" y="14290"/>
                    <a:pt x="61577" y="14405"/>
                  </a:cubicBezTo>
                  <a:cubicBezTo>
                    <a:pt x="61500" y="14175"/>
                    <a:pt x="61424" y="13984"/>
                    <a:pt x="61347" y="13793"/>
                  </a:cubicBezTo>
                  <a:cubicBezTo>
                    <a:pt x="61156" y="13334"/>
                    <a:pt x="60926" y="12913"/>
                    <a:pt x="60621" y="12531"/>
                  </a:cubicBezTo>
                  <a:cubicBezTo>
                    <a:pt x="60047" y="11766"/>
                    <a:pt x="59397" y="11077"/>
                    <a:pt x="58632" y="10504"/>
                  </a:cubicBezTo>
                  <a:cubicBezTo>
                    <a:pt x="57239" y="9485"/>
                    <a:pt x="55544" y="8948"/>
                    <a:pt x="53843" y="8948"/>
                  </a:cubicBezTo>
                  <a:cubicBezTo>
                    <a:pt x="53629" y="8948"/>
                    <a:pt x="53415" y="8957"/>
                    <a:pt x="53201" y="8974"/>
                  </a:cubicBezTo>
                  <a:cubicBezTo>
                    <a:pt x="51327" y="9127"/>
                    <a:pt x="49491" y="9586"/>
                    <a:pt x="47808" y="10427"/>
                  </a:cubicBezTo>
                  <a:cubicBezTo>
                    <a:pt x="46967" y="10771"/>
                    <a:pt x="46164" y="11230"/>
                    <a:pt x="45399" y="11689"/>
                  </a:cubicBezTo>
                  <a:lnTo>
                    <a:pt x="43257" y="12875"/>
                  </a:lnTo>
                  <a:cubicBezTo>
                    <a:pt x="41957" y="12339"/>
                    <a:pt x="40694" y="11766"/>
                    <a:pt x="39432" y="11154"/>
                  </a:cubicBezTo>
                  <a:cubicBezTo>
                    <a:pt x="39012" y="10924"/>
                    <a:pt x="38591" y="10733"/>
                    <a:pt x="38170" y="10504"/>
                  </a:cubicBezTo>
                  <a:cubicBezTo>
                    <a:pt x="39050" y="9930"/>
                    <a:pt x="39929" y="9356"/>
                    <a:pt x="40847" y="8783"/>
                  </a:cubicBezTo>
                  <a:cubicBezTo>
                    <a:pt x="43831" y="6832"/>
                    <a:pt x="46967" y="5073"/>
                    <a:pt x="50179" y="3581"/>
                  </a:cubicBezTo>
                  <a:cubicBezTo>
                    <a:pt x="51747" y="2816"/>
                    <a:pt x="53430" y="2204"/>
                    <a:pt x="55113" y="1745"/>
                  </a:cubicBezTo>
                  <a:cubicBezTo>
                    <a:pt x="56192" y="1451"/>
                    <a:pt x="57302" y="1314"/>
                    <a:pt x="58414" y="1314"/>
                  </a:cubicBezTo>
                  <a:close/>
                  <a:moveTo>
                    <a:pt x="53745" y="10027"/>
                  </a:moveTo>
                  <a:cubicBezTo>
                    <a:pt x="55256" y="10027"/>
                    <a:pt x="56743" y="10489"/>
                    <a:pt x="57982" y="11383"/>
                  </a:cubicBezTo>
                  <a:cubicBezTo>
                    <a:pt x="58632" y="11880"/>
                    <a:pt x="59244" y="12492"/>
                    <a:pt x="59703" y="13181"/>
                  </a:cubicBezTo>
                  <a:cubicBezTo>
                    <a:pt x="59970" y="13487"/>
                    <a:pt x="60162" y="13831"/>
                    <a:pt x="60353" y="14213"/>
                  </a:cubicBezTo>
                  <a:cubicBezTo>
                    <a:pt x="60391" y="14366"/>
                    <a:pt x="60429" y="14519"/>
                    <a:pt x="60506" y="14711"/>
                  </a:cubicBezTo>
                  <a:cubicBezTo>
                    <a:pt x="60315" y="14749"/>
                    <a:pt x="60123" y="14787"/>
                    <a:pt x="59970" y="14825"/>
                  </a:cubicBezTo>
                  <a:cubicBezTo>
                    <a:pt x="58211" y="15131"/>
                    <a:pt x="56452" y="15323"/>
                    <a:pt x="54654" y="15361"/>
                  </a:cubicBezTo>
                  <a:cubicBezTo>
                    <a:pt x="53774" y="15361"/>
                    <a:pt x="52895" y="15361"/>
                    <a:pt x="52015" y="15284"/>
                  </a:cubicBezTo>
                  <a:cubicBezTo>
                    <a:pt x="51594" y="15246"/>
                    <a:pt x="51136" y="15208"/>
                    <a:pt x="50715" y="15131"/>
                  </a:cubicBezTo>
                  <a:cubicBezTo>
                    <a:pt x="50294" y="15055"/>
                    <a:pt x="49835" y="14940"/>
                    <a:pt x="49414" y="14864"/>
                  </a:cubicBezTo>
                  <a:cubicBezTo>
                    <a:pt x="47770" y="14481"/>
                    <a:pt x="46125" y="13984"/>
                    <a:pt x="44557" y="13372"/>
                  </a:cubicBezTo>
                  <a:lnTo>
                    <a:pt x="45934" y="12607"/>
                  </a:lnTo>
                  <a:cubicBezTo>
                    <a:pt x="46699" y="12148"/>
                    <a:pt x="47464" y="11727"/>
                    <a:pt x="48267" y="11383"/>
                  </a:cubicBezTo>
                  <a:cubicBezTo>
                    <a:pt x="49835" y="10618"/>
                    <a:pt x="51518" y="10198"/>
                    <a:pt x="53239" y="10045"/>
                  </a:cubicBezTo>
                  <a:cubicBezTo>
                    <a:pt x="53408" y="10033"/>
                    <a:pt x="53577" y="10027"/>
                    <a:pt x="53745" y="10027"/>
                  </a:cubicBezTo>
                  <a:close/>
                  <a:moveTo>
                    <a:pt x="37596" y="10886"/>
                  </a:moveTo>
                  <a:cubicBezTo>
                    <a:pt x="38132" y="11154"/>
                    <a:pt x="38629" y="11422"/>
                    <a:pt x="39165" y="11689"/>
                  </a:cubicBezTo>
                  <a:cubicBezTo>
                    <a:pt x="40274" y="12225"/>
                    <a:pt x="41383" y="12760"/>
                    <a:pt x="42568" y="13257"/>
                  </a:cubicBezTo>
                  <a:cubicBezTo>
                    <a:pt x="41153" y="14022"/>
                    <a:pt x="39738" y="14825"/>
                    <a:pt x="38361" y="15667"/>
                  </a:cubicBezTo>
                  <a:cubicBezTo>
                    <a:pt x="37979" y="15858"/>
                    <a:pt x="37596" y="16088"/>
                    <a:pt x="37214" y="16317"/>
                  </a:cubicBezTo>
                  <a:cubicBezTo>
                    <a:pt x="35914" y="15476"/>
                    <a:pt x="34613" y="14596"/>
                    <a:pt x="33313" y="13678"/>
                  </a:cubicBezTo>
                  <a:cubicBezTo>
                    <a:pt x="34766" y="12760"/>
                    <a:pt x="36181" y="11804"/>
                    <a:pt x="37596" y="10886"/>
                  </a:cubicBezTo>
                  <a:close/>
                  <a:moveTo>
                    <a:pt x="15295" y="6563"/>
                  </a:moveTo>
                  <a:cubicBezTo>
                    <a:pt x="15599" y="6563"/>
                    <a:pt x="15905" y="6575"/>
                    <a:pt x="16217" y="6603"/>
                  </a:cubicBezTo>
                  <a:cubicBezTo>
                    <a:pt x="16408" y="6603"/>
                    <a:pt x="16600" y="6641"/>
                    <a:pt x="16791" y="6679"/>
                  </a:cubicBezTo>
                  <a:lnTo>
                    <a:pt x="17441" y="6832"/>
                  </a:lnTo>
                  <a:lnTo>
                    <a:pt x="18703" y="7176"/>
                  </a:lnTo>
                  <a:cubicBezTo>
                    <a:pt x="19124" y="7291"/>
                    <a:pt x="19544" y="7444"/>
                    <a:pt x="19965" y="7559"/>
                  </a:cubicBezTo>
                  <a:cubicBezTo>
                    <a:pt x="20386" y="7712"/>
                    <a:pt x="20807" y="7826"/>
                    <a:pt x="21189" y="8018"/>
                  </a:cubicBezTo>
                  <a:cubicBezTo>
                    <a:pt x="21992" y="8362"/>
                    <a:pt x="22834" y="8668"/>
                    <a:pt x="23599" y="9089"/>
                  </a:cubicBezTo>
                  <a:cubicBezTo>
                    <a:pt x="24363" y="9509"/>
                    <a:pt x="25167" y="9892"/>
                    <a:pt x="25931" y="10312"/>
                  </a:cubicBezTo>
                  <a:cubicBezTo>
                    <a:pt x="27461" y="11192"/>
                    <a:pt x="28953" y="12186"/>
                    <a:pt x="30445" y="13181"/>
                  </a:cubicBezTo>
                  <a:lnTo>
                    <a:pt x="31209" y="13716"/>
                  </a:lnTo>
                  <a:cubicBezTo>
                    <a:pt x="29718" y="14672"/>
                    <a:pt x="28226" y="15629"/>
                    <a:pt x="26696" y="16546"/>
                  </a:cubicBezTo>
                  <a:lnTo>
                    <a:pt x="25855" y="15935"/>
                  </a:lnTo>
                  <a:cubicBezTo>
                    <a:pt x="24402" y="14864"/>
                    <a:pt x="22834" y="13908"/>
                    <a:pt x="21227" y="13104"/>
                  </a:cubicBezTo>
                  <a:lnTo>
                    <a:pt x="20615" y="12837"/>
                  </a:lnTo>
                  <a:lnTo>
                    <a:pt x="19965" y="12607"/>
                  </a:lnTo>
                  <a:cubicBezTo>
                    <a:pt x="19506" y="12454"/>
                    <a:pt x="19047" y="12339"/>
                    <a:pt x="18588" y="12263"/>
                  </a:cubicBezTo>
                  <a:cubicBezTo>
                    <a:pt x="17916" y="12151"/>
                    <a:pt x="17244" y="12080"/>
                    <a:pt x="16572" y="12080"/>
                  </a:cubicBezTo>
                  <a:cubicBezTo>
                    <a:pt x="16326" y="12080"/>
                    <a:pt x="16081" y="12089"/>
                    <a:pt x="15835" y="12110"/>
                  </a:cubicBezTo>
                  <a:cubicBezTo>
                    <a:pt x="14878" y="12148"/>
                    <a:pt x="13961" y="12339"/>
                    <a:pt x="13081" y="12684"/>
                  </a:cubicBezTo>
                  <a:cubicBezTo>
                    <a:pt x="12890" y="12760"/>
                    <a:pt x="12660" y="12875"/>
                    <a:pt x="12431" y="12990"/>
                  </a:cubicBezTo>
                  <a:lnTo>
                    <a:pt x="12125" y="13181"/>
                  </a:lnTo>
                  <a:lnTo>
                    <a:pt x="11857" y="13410"/>
                  </a:lnTo>
                  <a:cubicBezTo>
                    <a:pt x="11666" y="13563"/>
                    <a:pt x="11475" y="13716"/>
                    <a:pt x="11322" y="13908"/>
                  </a:cubicBezTo>
                  <a:cubicBezTo>
                    <a:pt x="11169" y="14099"/>
                    <a:pt x="11016" y="14290"/>
                    <a:pt x="10901" y="14481"/>
                  </a:cubicBezTo>
                  <a:cubicBezTo>
                    <a:pt x="10327" y="15284"/>
                    <a:pt x="9983" y="16164"/>
                    <a:pt x="9830" y="17120"/>
                  </a:cubicBezTo>
                  <a:cubicBezTo>
                    <a:pt x="9792" y="17617"/>
                    <a:pt x="9792" y="18076"/>
                    <a:pt x="9868" y="18574"/>
                  </a:cubicBezTo>
                  <a:cubicBezTo>
                    <a:pt x="9945" y="18994"/>
                    <a:pt x="10059" y="19415"/>
                    <a:pt x="10251" y="19797"/>
                  </a:cubicBezTo>
                  <a:cubicBezTo>
                    <a:pt x="9295" y="19300"/>
                    <a:pt x="8377" y="18727"/>
                    <a:pt x="7573" y="18038"/>
                  </a:cubicBezTo>
                  <a:cubicBezTo>
                    <a:pt x="6273" y="16929"/>
                    <a:pt x="5164" y="15514"/>
                    <a:pt x="5011" y="13946"/>
                  </a:cubicBezTo>
                  <a:cubicBezTo>
                    <a:pt x="4858" y="12339"/>
                    <a:pt x="5585" y="10810"/>
                    <a:pt x="6732" y="9547"/>
                  </a:cubicBezTo>
                  <a:lnTo>
                    <a:pt x="6732" y="9509"/>
                  </a:lnTo>
                  <a:cubicBezTo>
                    <a:pt x="6809" y="9433"/>
                    <a:pt x="6885" y="9356"/>
                    <a:pt x="6923" y="9280"/>
                  </a:cubicBezTo>
                  <a:lnTo>
                    <a:pt x="7153" y="9089"/>
                  </a:lnTo>
                  <a:cubicBezTo>
                    <a:pt x="7306" y="8936"/>
                    <a:pt x="7459" y="8821"/>
                    <a:pt x="7612" y="8706"/>
                  </a:cubicBezTo>
                  <a:cubicBezTo>
                    <a:pt x="7803" y="8591"/>
                    <a:pt x="7956" y="8477"/>
                    <a:pt x="8147" y="8362"/>
                  </a:cubicBezTo>
                  <a:cubicBezTo>
                    <a:pt x="8338" y="8285"/>
                    <a:pt x="8530" y="8171"/>
                    <a:pt x="8721" y="8094"/>
                  </a:cubicBezTo>
                  <a:cubicBezTo>
                    <a:pt x="9486" y="7712"/>
                    <a:pt x="10251" y="7406"/>
                    <a:pt x="11092" y="7176"/>
                  </a:cubicBezTo>
                  <a:cubicBezTo>
                    <a:pt x="11934" y="6985"/>
                    <a:pt x="12775" y="6794"/>
                    <a:pt x="13655" y="6679"/>
                  </a:cubicBezTo>
                  <a:cubicBezTo>
                    <a:pt x="14198" y="6605"/>
                    <a:pt x="14741" y="6563"/>
                    <a:pt x="15295" y="6563"/>
                  </a:cubicBezTo>
                  <a:close/>
                  <a:moveTo>
                    <a:pt x="32242" y="14405"/>
                  </a:moveTo>
                  <a:cubicBezTo>
                    <a:pt x="33504" y="15284"/>
                    <a:pt x="34766" y="16164"/>
                    <a:pt x="36067" y="17005"/>
                  </a:cubicBezTo>
                  <a:cubicBezTo>
                    <a:pt x="34460" y="17962"/>
                    <a:pt x="32892" y="18956"/>
                    <a:pt x="31324" y="19950"/>
                  </a:cubicBezTo>
                  <a:cubicBezTo>
                    <a:pt x="30100" y="19071"/>
                    <a:pt x="28915" y="18153"/>
                    <a:pt x="27691" y="17235"/>
                  </a:cubicBezTo>
                  <a:cubicBezTo>
                    <a:pt x="29068" y="16394"/>
                    <a:pt x="30445" y="15514"/>
                    <a:pt x="31821" y="14634"/>
                  </a:cubicBezTo>
                  <a:lnTo>
                    <a:pt x="32242" y="14405"/>
                  </a:lnTo>
                  <a:close/>
                  <a:moveTo>
                    <a:pt x="16495" y="12746"/>
                  </a:moveTo>
                  <a:cubicBezTo>
                    <a:pt x="17166" y="12746"/>
                    <a:pt x="17831" y="12796"/>
                    <a:pt x="18474" y="12913"/>
                  </a:cubicBezTo>
                  <a:cubicBezTo>
                    <a:pt x="18894" y="12951"/>
                    <a:pt x="19315" y="13066"/>
                    <a:pt x="19736" y="13181"/>
                  </a:cubicBezTo>
                  <a:lnTo>
                    <a:pt x="20348" y="13410"/>
                  </a:lnTo>
                  <a:cubicBezTo>
                    <a:pt x="20539" y="13525"/>
                    <a:pt x="20768" y="13602"/>
                    <a:pt x="20960" y="13678"/>
                  </a:cubicBezTo>
                  <a:cubicBezTo>
                    <a:pt x="22528" y="14481"/>
                    <a:pt x="24057" y="15399"/>
                    <a:pt x="25511" y="16432"/>
                  </a:cubicBezTo>
                  <a:lnTo>
                    <a:pt x="26161" y="16852"/>
                  </a:lnTo>
                  <a:cubicBezTo>
                    <a:pt x="24784" y="17656"/>
                    <a:pt x="23407" y="18421"/>
                    <a:pt x="22030" y="19109"/>
                  </a:cubicBezTo>
                  <a:cubicBezTo>
                    <a:pt x="20462" y="19912"/>
                    <a:pt x="18818" y="20486"/>
                    <a:pt x="17097" y="20830"/>
                  </a:cubicBezTo>
                  <a:cubicBezTo>
                    <a:pt x="16508" y="20924"/>
                    <a:pt x="15909" y="20971"/>
                    <a:pt x="15310" y="20971"/>
                  </a:cubicBezTo>
                  <a:cubicBezTo>
                    <a:pt x="14196" y="20971"/>
                    <a:pt x="13079" y="20809"/>
                    <a:pt x="12010" y="20486"/>
                  </a:cubicBezTo>
                  <a:cubicBezTo>
                    <a:pt x="11819" y="20448"/>
                    <a:pt x="11628" y="20371"/>
                    <a:pt x="11436" y="20295"/>
                  </a:cubicBezTo>
                  <a:cubicBezTo>
                    <a:pt x="11283" y="20065"/>
                    <a:pt x="11130" y="19836"/>
                    <a:pt x="11016" y="19606"/>
                  </a:cubicBezTo>
                  <a:cubicBezTo>
                    <a:pt x="10863" y="19224"/>
                    <a:pt x="10710" y="18841"/>
                    <a:pt x="10633" y="18421"/>
                  </a:cubicBezTo>
                  <a:cubicBezTo>
                    <a:pt x="10557" y="18038"/>
                    <a:pt x="10557" y="17617"/>
                    <a:pt x="10595" y="17235"/>
                  </a:cubicBezTo>
                  <a:lnTo>
                    <a:pt x="10595" y="17197"/>
                  </a:lnTo>
                  <a:cubicBezTo>
                    <a:pt x="10710" y="16355"/>
                    <a:pt x="11016" y="15590"/>
                    <a:pt x="11513" y="14902"/>
                  </a:cubicBezTo>
                  <a:cubicBezTo>
                    <a:pt x="12392" y="13410"/>
                    <a:pt x="14152" y="12875"/>
                    <a:pt x="15873" y="12760"/>
                  </a:cubicBezTo>
                  <a:cubicBezTo>
                    <a:pt x="16080" y="12751"/>
                    <a:pt x="16288" y="12746"/>
                    <a:pt x="16495" y="12746"/>
                  </a:cubicBezTo>
                  <a:close/>
                  <a:moveTo>
                    <a:pt x="45835" y="16888"/>
                  </a:moveTo>
                  <a:cubicBezTo>
                    <a:pt x="45880" y="16888"/>
                    <a:pt x="45926" y="16889"/>
                    <a:pt x="45972" y="16891"/>
                  </a:cubicBezTo>
                  <a:cubicBezTo>
                    <a:pt x="46852" y="16891"/>
                    <a:pt x="47693" y="17235"/>
                    <a:pt x="48344" y="17847"/>
                  </a:cubicBezTo>
                  <a:cubicBezTo>
                    <a:pt x="49032" y="18344"/>
                    <a:pt x="49529" y="19109"/>
                    <a:pt x="49682" y="19989"/>
                  </a:cubicBezTo>
                  <a:cubicBezTo>
                    <a:pt x="49759" y="20677"/>
                    <a:pt x="49644" y="21365"/>
                    <a:pt x="49300" y="21977"/>
                  </a:cubicBezTo>
                  <a:cubicBezTo>
                    <a:pt x="48688" y="21824"/>
                    <a:pt x="48038" y="21595"/>
                    <a:pt x="47387" y="21327"/>
                  </a:cubicBezTo>
                  <a:lnTo>
                    <a:pt x="46125" y="20830"/>
                  </a:lnTo>
                  <a:lnTo>
                    <a:pt x="44863" y="20371"/>
                  </a:lnTo>
                  <a:lnTo>
                    <a:pt x="44251" y="20142"/>
                  </a:lnTo>
                  <a:lnTo>
                    <a:pt x="43678" y="19836"/>
                  </a:lnTo>
                  <a:lnTo>
                    <a:pt x="42645" y="19377"/>
                  </a:lnTo>
                  <a:cubicBezTo>
                    <a:pt x="42798" y="18803"/>
                    <a:pt x="43142" y="18268"/>
                    <a:pt x="43563" y="17847"/>
                  </a:cubicBezTo>
                  <a:cubicBezTo>
                    <a:pt x="44180" y="17229"/>
                    <a:pt x="44970" y="16888"/>
                    <a:pt x="45835" y="16888"/>
                  </a:cubicBezTo>
                  <a:close/>
                  <a:moveTo>
                    <a:pt x="43792" y="13793"/>
                  </a:moveTo>
                  <a:cubicBezTo>
                    <a:pt x="45552" y="14481"/>
                    <a:pt x="47387" y="15093"/>
                    <a:pt x="49223" y="15552"/>
                  </a:cubicBezTo>
                  <a:cubicBezTo>
                    <a:pt x="49682" y="15667"/>
                    <a:pt x="50103" y="15782"/>
                    <a:pt x="50562" y="15858"/>
                  </a:cubicBezTo>
                  <a:cubicBezTo>
                    <a:pt x="51021" y="15935"/>
                    <a:pt x="51480" y="15973"/>
                    <a:pt x="51939" y="16011"/>
                  </a:cubicBezTo>
                  <a:cubicBezTo>
                    <a:pt x="52611" y="16067"/>
                    <a:pt x="53283" y="16103"/>
                    <a:pt x="53940" y="16103"/>
                  </a:cubicBezTo>
                  <a:cubicBezTo>
                    <a:pt x="54180" y="16103"/>
                    <a:pt x="54418" y="16098"/>
                    <a:pt x="54654" y="16088"/>
                  </a:cubicBezTo>
                  <a:cubicBezTo>
                    <a:pt x="56490" y="16088"/>
                    <a:pt x="58288" y="15896"/>
                    <a:pt x="60085" y="15590"/>
                  </a:cubicBezTo>
                  <a:lnTo>
                    <a:pt x="60621" y="15476"/>
                  </a:lnTo>
                  <a:lnTo>
                    <a:pt x="60621" y="15476"/>
                  </a:lnTo>
                  <a:cubicBezTo>
                    <a:pt x="60773" y="17120"/>
                    <a:pt x="60238" y="18727"/>
                    <a:pt x="59167" y="19950"/>
                  </a:cubicBezTo>
                  <a:cubicBezTo>
                    <a:pt x="58020" y="21213"/>
                    <a:pt x="56528" y="22054"/>
                    <a:pt x="54845" y="22436"/>
                  </a:cubicBezTo>
                  <a:cubicBezTo>
                    <a:pt x="54042" y="22628"/>
                    <a:pt x="53201" y="22704"/>
                    <a:pt x="52359" y="22704"/>
                  </a:cubicBezTo>
                  <a:cubicBezTo>
                    <a:pt x="51518" y="22628"/>
                    <a:pt x="50677" y="22475"/>
                    <a:pt x="49835" y="22207"/>
                  </a:cubicBezTo>
                  <a:lnTo>
                    <a:pt x="49567" y="22092"/>
                  </a:lnTo>
                  <a:cubicBezTo>
                    <a:pt x="49873" y="21442"/>
                    <a:pt x="49988" y="20715"/>
                    <a:pt x="49912" y="20027"/>
                  </a:cubicBezTo>
                  <a:cubicBezTo>
                    <a:pt x="49835" y="19530"/>
                    <a:pt x="49682" y="19109"/>
                    <a:pt x="49414" y="18727"/>
                  </a:cubicBezTo>
                  <a:cubicBezTo>
                    <a:pt x="49108" y="18344"/>
                    <a:pt x="48803" y="18038"/>
                    <a:pt x="48458" y="17732"/>
                  </a:cubicBezTo>
                  <a:cubicBezTo>
                    <a:pt x="47732" y="17120"/>
                    <a:pt x="46852" y="16776"/>
                    <a:pt x="45934" y="16776"/>
                  </a:cubicBezTo>
                  <a:cubicBezTo>
                    <a:pt x="44366" y="16814"/>
                    <a:pt x="42989" y="17885"/>
                    <a:pt x="42607" y="19415"/>
                  </a:cubicBezTo>
                  <a:lnTo>
                    <a:pt x="42454" y="19338"/>
                  </a:lnTo>
                  <a:cubicBezTo>
                    <a:pt x="42071" y="19147"/>
                    <a:pt x="41651" y="18918"/>
                    <a:pt x="41268" y="18727"/>
                  </a:cubicBezTo>
                  <a:cubicBezTo>
                    <a:pt x="40886" y="18535"/>
                    <a:pt x="40503" y="18344"/>
                    <a:pt x="40121" y="18076"/>
                  </a:cubicBezTo>
                  <a:cubicBezTo>
                    <a:pt x="39471" y="17732"/>
                    <a:pt x="38820" y="17350"/>
                    <a:pt x="38208" y="16967"/>
                  </a:cubicBezTo>
                  <a:cubicBezTo>
                    <a:pt x="38400" y="16814"/>
                    <a:pt x="38629" y="16699"/>
                    <a:pt x="38859" y="16546"/>
                  </a:cubicBezTo>
                  <a:cubicBezTo>
                    <a:pt x="40427" y="15667"/>
                    <a:pt x="41995" y="14787"/>
                    <a:pt x="43563" y="13908"/>
                  </a:cubicBezTo>
                  <a:lnTo>
                    <a:pt x="43792" y="13793"/>
                  </a:lnTo>
                  <a:close/>
                  <a:moveTo>
                    <a:pt x="27155" y="17579"/>
                  </a:moveTo>
                  <a:cubicBezTo>
                    <a:pt x="28417" y="18459"/>
                    <a:pt x="29641" y="19338"/>
                    <a:pt x="30903" y="20256"/>
                  </a:cubicBezTo>
                  <a:lnTo>
                    <a:pt x="29182" y="21327"/>
                  </a:lnTo>
                  <a:cubicBezTo>
                    <a:pt x="27729" y="22283"/>
                    <a:pt x="26161" y="23125"/>
                    <a:pt x="24555" y="23890"/>
                  </a:cubicBezTo>
                  <a:cubicBezTo>
                    <a:pt x="23252" y="24462"/>
                    <a:pt x="21817" y="24770"/>
                    <a:pt x="20381" y="24770"/>
                  </a:cubicBezTo>
                  <a:cubicBezTo>
                    <a:pt x="20089" y="24770"/>
                    <a:pt x="19797" y="24757"/>
                    <a:pt x="19506" y="24731"/>
                  </a:cubicBezTo>
                  <a:cubicBezTo>
                    <a:pt x="19277" y="24731"/>
                    <a:pt x="19085" y="24693"/>
                    <a:pt x="18856" y="24655"/>
                  </a:cubicBezTo>
                  <a:cubicBezTo>
                    <a:pt x="18665" y="24616"/>
                    <a:pt x="18435" y="24616"/>
                    <a:pt x="18206" y="24578"/>
                  </a:cubicBezTo>
                  <a:cubicBezTo>
                    <a:pt x="17785" y="24502"/>
                    <a:pt x="17364" y="24387"/>
                    <a:pt x="16944" y="24272"/>
                  </a:cubicBezTo>
                  <a:cubicBezTo>
                    <a:pt x="16141" y="24004"/>
                    <a:pt x="15337" y="23660"/>
                    <a:pt x="14611" y="23201"/>
                  </a:cubicBezTo>
                  <a:cubicBezTo>
                    <a:pt x="13961" y="22819"/>
                    <a:pt x="13349" y="22398"/>
                    <a:pt x="12813" y="21901"/>
                  </a:cubicBezTo>
                  <a:lnTo>
                    <a:pt x="12813" y="21863"/>
                  </a:lnTo>
                  <a:cubicBezTo>
                    <a:pt x="13613" y="22052"/>
                    <a:pt x="14437" y="22137"/>
                    <a:pt x="15264" y="22137"/>
                  </a:cubicBezTo>
                  <a:cubicBezTo>
                    <a:pt x="15939" y="22137"/>
                    <a:pt x="16617" y="22081"/>
                    <a:pt x="17288" y="21977"/>
                  </a:cubicBezTo>
                  <a:cubicBezTo>
                    <a:pt x="19085" y="21595"/>
                    <a:pt x="20845" y="20983"/>
                    <a:pt x="22489" y="20142"/>
                  </a:cubicBezTo>
                  <a:cubicBezTo>
                    <a:pt x="24096" y="19338"/>
                    <a:pt x="25664" y="18459"/>
                    <a:pt x="27155" y="17579"/>
                  </a:cubicBezTo>
                  <a:close/>
                  <a:moveTo>
                    <a:pt x="37023" y="17617"/>
                  </a:moveTo>
                  <a:cubicBezTo>
                    <a:pt x="37864" y="18115"/>
                    <a:pt x="38667" y="18650"/>
                    <a:pt x="39509" y="19109"/>
                  </a:cubicBezTo>
                  <a:cubicBezTo>
                    <a:pt x="39929" y="19338"/>
                    <a:pt x="40312" y="19530"/>
                    <a:pt x="40733" y="19759"/>
                  </a:cubicBezTo>
                  <a:cubicBezTo>
                    <a:pt x="41115" y="19989"/>
                    <a:pt x="41536" y="20180"/>
                    <a:pt x="41918" y="20371"/>
                  </a:cubicBezTo>
                  <a:lnTo>
                    <a:pt x="42492" y="20639"/>
                  </a:lnTo>
                  <a:cubicBezTo>
                    <a:pt x="42645" y="21403"/>
                    <a:pt x="42989" y="22129"/>
                    <a:pt x="43523" y="22665"/>
                  </a:cubicBezTo>
                  <a:lnTo>
                    <a:pt x="43523" y="22665"/>
                  </a:lnTo>
                  <a:cubicBezTo>
                    <a:pt x="42989" y="22129"/>
                    <a:pt x="42645" y="21403"/>
                    <a:pt x="42568" y="20677"/>
                  </a:cubicBezTo>
                  <a:lnTo>
                    <a:pt x="42568" y="20677"/>
                  </a:lnTo>
                  <a:lnTo>
                    <a:pt x="43180" y="20945"/>
                  </a:lnTo>
                  <a:lnTo>
                    <a:pt x="43792" y="21213"/>
                  </a:lnTo>
                  <a:lnTo>
                    <a:pt x="44442" y="21480"/>
                  </a:lnTo>
                  <a:lnTo>
                    <a:pt x="45743" y="21939"/>
                  </a:lnTo>
                  <a:lnTo>
                    <a:pt x="46967" y="22398"/>
                  </a:lnTo>
                  <a:cubicBezTo>
                    <a:pt x="47502" y="22589"/>
                    <a:pt x="48076" y="22781"/>
                    <a:pt x="48611" y="22972"/>
                  </a:cubicBezTo>
                  <a:cubicBezTo>
                    <a:pt x="47579" y="24119"/>
                    <a:pt x="46049" y="24731"/>
                    <a:pt x="44557" y="25037"/>
                  </a:cubicBezTo>
                  <a:cubicBezTo>
                    <a:pt x="43995" y="25135"/>
                    <a:pt x="43429" y="25182"/>
                    <a:pt x="42866" y="25182"/>
                  </a:cubicBezTo>
                  <a:cubicBezTo>
                    <a:pt x="41665" y="25182"/>
                    <a:pt x="40475" y="24969"/>
                    <a:pt x="39356" y="24578"/>
                  </a:cubicBezTo>
                  <a:cubicBezTo>
                    <a:pt x="38514" y="24272"/>
                    <a:pt x="37673" y="23928"/>
                    <a:pt x="36908" y="23546"/>
                  </a:cubicBezTo>
                  <a:cubicBezTo>
                    <a:pt x="36105" y="23125"/>
                    <a:pt x="35340" y="22666"/>
                    <a:pt x="34613" y="22207"/>
                  </a:cubicBezTo>
                  <a:cubicBezTo>
                    <a:pt x="33810" y="21710"/>
                    <a:pt x="33007" y="21136"/>
                    <a:pt x="32204" y="20601"/>
                  </a:cubicBezTo>
                  <a:lnTo>
                    <a:pt x="32204" y="20562"/>
                  </a:lnTo>
                  <a:cubicBezTo>
                    <a:pt x="33810" y="19568"/>
                    <a:pt x="35416" y="18574"/>
                    <a:pt x="37023" y="17617"/>
                  </a:cubicBezTo>
                  <a:close/>
                  <a:moveTo>
                    <a:pt x="11944" y="0"/>
                  </a:moveTo>
                  <a:cubicBezTo>
                    <a:pt x="11137" y="0"/>
                    <a:pt x="10330" y="45"/>
                    <a:pt x="9524" y="139"/>
                  </a:cubicBezTo>
                  <a:cubicBezTo>
                    <a:pt x="7726" y="330"/>
                    <a:pt x="5967" y="827"/>
                    <a:pt x="4361" y="1592"/>
                  </a:cubicBezTo>
                  <a:cubicBezTo>
                    <a:pt x="2716" y="2357"/>
                    <a:pt x="1263" y="3428"/>
                    <a:pt x="1" y="4728"/>
                  </a:cubicBezTo>
                  <a:cubicBezTo>
                    <a:pt x="1263" y="3466"/>
                    <a:pt x="2754" y="2395"/>
                    <a:pt x="4399" y="1669"/>
                  </a:cubicBezTo>
                  <a:cubicBezTo>
                    <a:pt x="6005" y="904"/>
                    <a:pt x="7765" y="483"/>
                    <a:pt x="9562" y="330"/>
                  </a:cubicBezTo>
                  <a:cubicBezTo>
                    <a:pt x="10283" y="253"/>
                    <a:pt x="11005" y="216"/>
                    <a:pt x="11727" y="216"/>
                  </a:cubicBezTo>
                  <a:cubicBezTo>
                    <a:pt x="14568" y="216"/>
                    <a:pt x="17404" y="784"/>
                    <a:pt x="20118" y="1669"/>
                  </a:cubicBezTo>
                  <a:cubicBezTo>
                    <a:pt x="23484" y="2740"/>
                    <a:pt x="26620" y="4537"/>
                    <a:pt x="29718" y="6335"/>
                  </a:cubicBezTo>
                  <a:cubicBezTo>
                    <a:pt x="31974" y="7635"/>
                    <a:pt x="34193" y="8974"/>
                    <a:pt x="36487" y="10236"/>
                  </a:cubicBezTo>
                  <a:cubicBezTo>
                    <a:pt x="35111" y="11154"/>
                    <a:pt x="33734" y="12033"/>
                    <a:pt x="32357" y="12951"/>
                  </a:cubicBezTo>
                  <a:lnTo>
                    <a:pt x="31171" y="12110"/>
                  </a:lnTo>
                  <a:cubicBezTo>
                    <a:pt x="28188" y="10006"/>
                    <a:pt x="25014" y="8209"/>
                    <a:pt x="21648" y="6794"/>
                  </a:cubicBezTo>
                  <a:cubicBezTo>
                    <a:pt x="21227" y="6603"/>
                    <a:pt x="20807" y="6488"/>
                    <a:pt x="20348" y="6335"/>
                  </a:cubicBezTo>
                  <a:cubicBezTo>
                    <a:pt x="19927" y="6144"/>
                    <a:pt x="19506" y="6029"/>
                    <a:pt x="19047" y="5914"/>
                  </a:cubicBezTo>
                  <a:lnTo>
                    <a:pt x="17709" y="5570"/>
                  </a:lnTo>
                  <a:lnTo>
                    <a:pt x="17058" y="5417"/>
                  </a:lnTo>
                  <a:cubicBezTo>
                    <a:pt x="16829" y="5340"/>
                    <a:pt x="16561" y="5302"/>
                    <a:pt x="16332" y="5302"/>
                  </a:cubicBezTo>
                  <a:cubicBezTo>
                    <a:pt x="16013" y="5277"/>
                    <a:pt x="15694" y="5264"/>
                    <a:pt x="15377" y="5264"/>
                  </a:cubicBezTo>
                  <a:cubicBezTo>
                    <a:pt x="14742" y="5264"/>
                    <a:pt x="14114" y="5315"/>
                    <a:pt x="13502" y="5417"/>
                  </a:cubicBezTo>
                  <a:cubicBezTo>
                    <a:pt x="12584" y="5570"/>
                    <a:pt x="11704" y="5761"/>
                    <a:pt x="10824" y="6029"/>
                  </a:cubicBezTo>
                  <a:cubicBezTo>
                    <a:pt x="9906" y="6258"/>
                    <a:pt x="9027" y="6603"/>
                    <a:pt x="8185" y="6985"/>
                  </a:cubicBezTo>
                  <a:cubicBezTo>
                    <a:pt x="7956" y="7100"/>
                    <a:pt x="7765" y="7214"/>
                    <a:pt x="7535" y="7329"/>
                  </a:cubicBezTo>
                  <a:cubicBezTo>
                    <a:pt x="7344" y="7444"/>
                    <a:pt x="7115" y="7597"/>
                    <a:pt x="6923" y="7712"/>
                  </a:cubicBezTo>
                  <a:cubicBezTo>
                    <a:pt x="6732" y="7865"/>
                    <a:pt x="6541" y="8018"/>
                    <a:pt x="6350" y="8209"/>
                  </a:cubicBezTo>
                  <a:lnTo>
                    <a:pt x="6082" y="8477"/>
                  </a:lnTo>
                  <a:cubicBezTo>
                    <a:pt x="6005" y="8553"/>
                    <a:pt x="5929" y="8630"/>
                    <a:pt x="5852" y="8744"/>
                  </a:cubicBezTo>
                  <a:cubicBezTo>
                    <a:pt x="5202" y="9433"/>
                    <a:pt x="4667" y="10274"/>
                    <a:pt x="4284" y="11154"/>
                  </a:cubicBezTo>
                  <a:cubicBezTo>
                    <a:pt x="3864" y="12072"/>
                    <a:pt x="3711" y="13104"/>
                    <a:pt x="3825" y="14099"/>
                  </a:cubicBezTo>
                  <a:cubicBezTo>
                    <a:pt x="3978" y="15055"/>
                    <a:pt x="4323" y="16011"/>
                    <a:pt x="4896" y="16814"/>
                  </a:cubicBezTo>
                  <a:cubicBezTo>
                    <a:pt x="5432" y="17617"/>
                    <a:pt x="6082" y="18344"/>
                    <a:pt x="6809" y="18956"/>
                  </a:cubicBezTo>
                  <a:cubicBezTo>
                    <a:pt x="7535" y="19530"/>
                    <a:pt x="8300" y="20065"/>
                    <a:pt x="9103" y="20524"/>
                  </a:cubicBezTo>
                  <a:cubicBezTo>
                    <a:pt x="9830" y="20907"/>
                    <a:pt x="10557" y="21213"/>
                    <a:pt x="11322" y="21480"/>
                  </a:cubicBezTo>
                  <a:cubicBezTo>
                    <a:pt x="11513" y="21748"/>
                    <a:pt x="11742" y="21977"/>
                    <a:pt x="11972" y="22207"/>
                  </a:cubicBezTo>
                  <a:cubicBezTo>
                    <a:pt x="12660" y="22857"/>
                    <a:pt x="13387" y="23393"/>
                    <a:pt x="14190" y="23890"/>
                  </a:cubicBezTo>
                  <a:cubicBezTo>
                    <a:pt x="14955" y="24387"/>
                    <a:pt x="15835" y="24769"/>
                    <a:pt x="16714" y="25075"/>
                  </a:cubicBezTo>
                  <a:cubicBezTo>
                    <a:pt x="17135" y="25190"/>
                    <a:pt x="17594" y="25305"/>
                    <a:pt x="18053" y="25381"/>
                  </a:cubicBezTo>
                  <a:cubicBezTo>
                    <a:pt x="18282" y="25458"/>
                    <a:pt x="18512" y="25458"/>
                    <a:pt x="18741" y="25496"/>
                  </a:cubicBezTo>
                  <a:cubicBezTo>
                    <a:pt x="18971" y="25534"/>
                    <a:pt x="19200" y="25573"/>
                    <a:pt x="19430" y="25573"/>
                  </a:cubicBezTo>
                  <a:cubicBezTo>
                    <a:pt x="19792" y="25618"/>
                    <a:pt x="20160" y="25639"/>
                    <a:pt x="20529" y="25639"/>
                  </a:cubicBezTo>
                  <a:cubicBezTo>
                    <a:pt x="21096" y="25639"/>
                    <a:pt x="21666" y="25589"/>
                    <a:pt x="22222" y="25496"/>
                  </a:cubicBezTo>
                  <a:cubicBezTo>
                    <a:pt x="23140" y="25343"/>
                    <a:pt x="24057" y="25075"/>
                    <a:pt x="24899" y="24693"/>
                  </a:cubicBezTo>
                  <a:cubicBezTo>
                    <a:pt x="26543" y="23966"/>
                    <a:pt x="28150" y="23087"/>
                    <a:pt x="29680" y="22130"/>
                  </a:cubicBezTo>
                  <a:lnTo>
                    <a:pt x="31745" y="20830"/>
                  </a:lnTo>
                  <a:cubicBezTo>
                    <a:pt x="32586" y="21442"/>
                    <a:pt x="33428" y="22016"/>
                    <a:pt x="34307" y="22589"/>
                  </a:cubicBezTo>
                  <a:cubicBezTo>
                    <a:pt x="35072" y="23087"/>
                    <a:pt x="35875" y="23546"/>
                    <a:pt x="36679" y="23928"/>
                  </a:cubicBezTo>
                  <a:cubicBezTo>
                    <a:pt x="37482" y="24349"/>
                    <a:pt x="38323" y="24693"/>
                    <a:pt x="39203" y="24961"/>
                  </a:cubicBezTo>
                  <a:cubicBezTo>
                    <a:pt x="40317" y="25357"/>
                    <a:pt x="41496" y="25545"/>
                    <a:pt x="42677" y="25545"/>
                  </a:cubicBezTo>
                  <a:cubicBezTo>
                    <a:pt x="43319" y="25545"/>
                    <a:pt x="43962" y="25489"/>
                    <a:pt x="44595" y="25381"/>
                  </a:cubicBezTo>
                  <a:cubicBezTo>
                    <a:pt x="45513" y="25152"/>
                    <a:pt x="46355" y="24846"/>
                    <a:pt x="47158" y="24425"/>
                  </a:cubicBezTo>
                  <a:cubicBezTo>
                    <a:pt x="47808" y="24081"/>
                    <a:pt x="48382" y="23622"/>
                    <a:pt x="48879" y="23048"/>
                  </a:cubicBezTo>
                  <a:cubicBezTo>
                    <a:pt x="49108" y="23125"/>
                    <a:pt x="49300" y="23201"/>
                    <a:pt x="49529" y="23278"/>
                  </a:cubicBezTo>
                  <a:cubicBezTo>
                    <a:pt x="50447" y="23546"/>
                    <a:pt x="51365" y="23737"/>
                    <a:pt x="52321" y="23775"/>
                  </a:cubicBezTo>
                  <a:cubicBezTo>
                    <a:pt x="52443" y="23780"/>
                    <a:pt x="52564" y="23782"/>
                    <a:pt x="52685" y="23782"/>
                  </a:cubicBezTo>
                  <a:cubicBezTo>
                    <a:pt x="53520" y="23782"/>
                    <a:pt x="54350" y="23669"/>
                    <a:pt x="55151" y="23469"/>
                  </a:cubicBezTo>
                  <a:cubicBezTo>
                    <a:pt x="57025" y="23048"/>
                    <a:pt x="58746" y="22054"/>
                    <a:pt x="60009" y="20601"/>
                  </a:cubicBezTo>
                  <a:cubicBezTo>
                    <a:pt x="61309" y="19109"/>
                    <a:pt x="61921" y="17158"/>
                    <a:pt x="61730" y="15170"/>
                  </a:cubicBezTo>
                  <a:cubicBezTo>
                    <a:pt x="61730" y="15170"/>
                    <a:pt x="61730" y="15131"/>
                    <a:pt x="61730" y="15131"/>
                  </a:cubicBezTo>
                  <a:cubicBezTo>
                    <a:pt x="62074" y="15017"/>
                    <a:pt x="62418" y="14864"/>
                    <a:pt x="62762" y="14711"/>
                  </a:cubicBezTo>
                  <a:cubicBezTo>
                    <a:pt x="63604" y="14328"/>
                    <a:pt x="64407" y="13793"/>
                    <a:pt x="65095" y="13143"/>
                  </a:cubicBezTo>
                  <a:cubicBezTo>
                    <a:pt x="65745" y="12492"/>
                    <a:pt x="66319" y="11727"/>
                    <a:pt x="66778" y="10886"/>
                  </a:cubicBezTo>
                  <a:cubicBezTo>
                    <a:pt x="67199" y="10006"/>
                    <a:pt x="67467" y="9089"/>
                    <a:pt x="67505" y="8132"/>
                  </a:cubicBezTo>
                  <a:cubicBezTo>
                    <a:pt x="67581" y="7138"/>
                    <a:pt x="67390" y="6182"/>
                    <a:pt x="67008" y="5302"/>
                  </a:cubicBezTo>
                  <a:cubicBezTo>
                    <a:pt x="66625" y="4422"/>
                    <a:pt x="66090" y="3619"/>
                    <a:pt x="65401" y="2969"/>
                  </a:cubicBezTo>
                  <a:cubicBezTo>
                    <a:pt x="64024" y="1631"/>
                    <a:pt x="62303" y="751"/>
                    <a:pt x="60429" y="407"/>
                  </a:cubicBezTo>
                  <a:cubicBezTo>
                    <a:pt x="59775" y="311"/>
                    <a:pt x="59111" y="264"/>
                    <a:pt x="58446" y="264"/>
                  </a:cubicBezTo>
                  <a:cubicBezTo>
                    <a:pt x="57245" y="264"/>
                    <a:pt x="56041" y="417"/>
                    <a:pt x="54884" y="713"/>
                  </a:cubicBezTo>
                  <a:cubicBezTo>
                    <a:pt x="53124" y="1172"/>
                    <a:pt x="51403" y="1784"/>
                    <a:pt x="49720" y="2548"/>
                  </a:cubicBezTo>
                  <a:cubicBezTo>
                    <a:pt x="46470" y="4078"/>
                    <a:pt x="43295" y="5838"/>
                    <a:pt x="40274" y="7788"/>
                  </a:cubicBezTo>
                  <a:cubicBezTo>
                    <a:pt x="39165" y="8477"/>
                    <a:pt x="38094" y="9165"/>
                    <a:pt x="37023" y="9892"/>
                  </a:cubicBezTo>
                  <a:cubicBezTo>
                    <a:pt x="34652" y="8630"/>
                    <a:pt x="32319" y="7291"/>
                    <a:pt x="29986" y="5952"/>
                  </a:cubicBezTo>
                  <a:cubicBezTo>
                    <a:pt x="26849" y="4193"/>
                    <a:pt x="23675" y="2434"/>
                    <a:pt x="20195" y="1363"/>
                  </a:cubicBezTo>
                  <a:cubicBezTo>
                    <a:pt x="17524" y="532"/>
                    <a:pt x="14738" y="0"/>
                    <a:pt x="11944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6161" name="Google Shape;6161;p58"/>
            <p:cNvGrpSpPr/>
            <p:nvPr/>
          </p:nvGrpSpPr>
          <p:grpSpPr>
            <a:xfrm>
              <a:off x="2481895" y="4303616"/>
              <a:ext cx="1061992" cy="170161"/>
              <a:chOff x="2482907" y="671954"/>
              <a:chExt cx="1061992" cy="170161"/>
            </a:xfrm>
          </p:grpSpPr>
          <p:grpSp>
            <p:nvGrpSpPr>
              <p:cNvPr id="6162" name="Google Shape;6162;p58"/>
              <p:cNvGrpSpPr/>
              <p:nvPr/>
            </p:nvGrpSpPr>
            <p:grpSpPr>
              <a:xfrm>
                <a:off x="337850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6163" name="Google Shape;6163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64" name="Google Shape;6164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65" name="Google Shape;6165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66" name="Google Shape;6166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67" name="Google Shape;6167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168" name="Google Shape;6168;p58"/>
              <p:cNvGrpSpPr/>
              <p:nvPr/>
            </p:nvGrpSpPr>
            <p:grpSpPr>
              <a:xfrm>
                <a:off x="2940407" y="676441"/>
                <a:ext cx="166392" cy="165674"/>
                <a:chOff x="5213532" y="1691616"/>
                <a:chExt cx="166392" cy="165674"/>
              </a:xfrm>
            </p:grpSpPr>
            <p:sp>
              <p:nvSpPr>
                <p:cNvPr id="6169" name="Google Shape;6169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70" name="Google Shape;6170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71" name="Google Shape;6171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72" name="Google Shape;6172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73" name="Google Shape;6173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174" name="Google Shape;6174;p58"/>
              <p:cNvGrpSpPr/>
              <p:nvPr/>
            </p:nvGrpSpPr>
            <p:grpSpPr>
              <a:xfrm>
                <a:off x="248290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6175" name="Google Shape;6175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76" name="Google Shape;6176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77" name="Google Shape;6177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78" name="Google Shape;6178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79" name="Google Shape;6179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  <p:grpSp>
          <p:nvGrpSpPr>
            <p:cNvPr id="6180" name="Google Shape;6180;p58"/>
            <p:cNvGrpSpPr/>
            <p:nvPr/>
          </p:nvGrpSpPr>
          <p:grpSpPr>
            <a:xfrm>
              <a:off x="5600245" y="4303616"/>
              <a:ext cx="1061992" cy="170161"/>
              <a:chOff x="5601257" y="671954"/>
              <a:chExt cx="1061992" cy="170161"/>
            </a:xfrm>
          </p:grpSpPr>
          <p:grpSp>
            <p:nvGrpSpPr>
              <p:cNvPr id="6181" name="Google Shape;6181;p58"/>
              <p:cNvGrpSpPr/>
              <p:nvPr/>
            </p:nvGrpSpPr>
            <p:grpSpPr>
              <a:xfrm>
                <a:off x="649685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6182" name="Google Shape;6182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83" name="Google Shape;6183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84" name="Google Shape;6184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85" name="Google Shape;6185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86" name="Google Shape;6186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187" name="Google Shape;6187;p58"/>
              <p:cNvGrpSpPr/>
              <p:nvPr/>
            </p:nvGrpSpPr>
            <p:grpSpPr>
              <a:xfrm>
                <a:off x="6058757" y="676441"/>
                <a:ext cx="166392" cy="165674"/>
                <a:chOff x="5213532" y="1691616"/>
                <a:chExt cx="166392" cy="165674"/>
              </a:xfrm>
            </p:grpSpPr>
            <p:sp>
              <p:nvSpPr>
                <p:cNvPr id="6188" name="Google Shape;6188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89" name="Google Shape;6189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90" name="Google Shape;6190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91" name="Google Shape;6191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92" name="Google Shape;6192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193" name="Google Shape;6193;p58"/>
              <p:cNvGrpSpPr/>
              <p:nvPr/>
            </p:nvGrpSpPr>
            <p:grpSpPr>
              <a:xfrm>
                <a:off x="5601257" y="671954"/>
                <a:ext cx="166392" cy="165674"/>
                <a:chOff x="5213532" y="1691616"/>
                <a:chExt cx="166392" cy="165674"/>
              </a:xfrm>
            </p:grpSpPr>
            <p:sp>
              <p:nvSpPr>
                <p:cNvPr id="6194" name="Google Shape;6194;p58"/>
                <p:cNvSpPr/>
                <p:nvPr/>
              </p:nvSpPr>
              <p:spPr>
                <a:xfrm>
                  <a:off x="5213532" y="179143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3481" y="1"/>
                      </a:moveTo>
                      <a:lnTo>
                        <a:pt x="3481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2" y="2984"/>
                        <a:pt x="2372" y="2372"/>
                      </a:cubicBezTo>
                      <a:cubicBezTo>
                        <a:pt x="2984" y="1722"/>
                        <a:pt x="3366" y="881"/>
                        <a:pt x="3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95" name="Google Shape;6195;p58"/>
                <p:cNvSpPr/>
                <p:nvPr/>
              </p:nvSpPr>
              <p:spPr>
                <a:xfrm>
                  <a:off x="5313352" y="1691616"/>
                  <a:ext cx="66572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0" h="3482" extrusionOk="0">
                      <a:moveTo>
                        <a:pt x="3519" y="1"/>
                      </a:moveTo>
                      <a:lnTo>
                        <a:pt x="3519" y="1"/>
                      </a:lnTo>
                      <a:cubicBezTo>
                        <a:pt x="2601" y="116"/>
                        <a:pt x="1760" y="498"/>
                        <a:pt x="1110" y="1110"/>
                      </a:cubicBezTo>
                      <a:cubicBezTo>
                        <a:pt x="498" y="1760"/>
                        <a:pt x="115" y="2602"/>
                        <a:pt x="0" y="3481"/>
                      </a:cubicBezTo>
                      <a:cubicBezTo>
                        <a:pt x="880" y="3367"/>
                        <a:pt x="1721" y="2984"/>
                        <a:pt x="2372" y="2372"/>
                      </a:cubicBezTo>
                      <a:cubicBezTo>
                        <a:pt x="2984" y="1722"/>
                        <a:pt x="3366" y="881"/>
                        <a:pt x="35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96" name="Google Shape;6196;p58"/>
                <p:cNvSpPr/>
                <p:nvPr/>
              </p:nvSpPr>
              <p:spPr>
                <a:xfrm>
                  <a:off x="5213532" y="1691616"/>
                  <a:ext cx="65834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482" extrusionOk="0">
                      <a:moveTo>
                        <a:pt x="0" y="1"/>
                      </a:moveTo>
                      <a:cubicBezTo>
                        <a:pt x="115" y="881"/>
                        <a:pt x="498" y="1722"/>
                        <a:pt x="1110" y="2372"/>
                      </a:cubicBezTo>
                      <a:cubicBezTo>
                        <a:pt x="1760" y="2984"/>
                        <a:pt x="2601" y="3367"/>
                        <a:pt x="3481" y="3481"/>
                      </a:cubicBezTo>
                      <a:cubicBezTo>
                        <a:pt x="3366" y="2602"/>
                        <a:pt x="2984" y="1760"/>
                        <a:pt x="2372" y="1110"/>
                      </a:cubicBezTo>
                      <a:cubicBezTo>
                        <a:pt x="1722" y="498"/>
                        <a:pt x="880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97" name="Google Shape;6197;p58"/>
                <p:cNvSpPr/>
                <p:nvPr/>
              </p:nvSpPr>
              <p:spPr>
                <a:xfrm>
                  <a:off x="5312634" y="1791436"/>
                  <a:ext cx="66553" cy="6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482" extrusionOk="0">
                      <a:moveTo>
                        <a:pt x="0" y="1"/>
                      </a:moveTo>
                      <a:cubicBezTo>
                        <a:pt x="115" y="881"/>
                        <a:pt x="536" y="1722"/>
                        <a:pt x="1148" y="2372"/>
                      </a:cubicBezTo>
                      <a:cubicBezTo>
                        <a:pt x="1798" y="2984"/>
                        <a:pt x="2639" y="3367"/>
                        <a:pt x="3519" y="3481"/>
                      </a:cubicBezTo>
                      <a:cubicBezTo>
                        <a:pt x="3404" y="2602"/>
                        <a:pt x="3022" y="1760"/>
                        <a:pt x="2410" y="1110"/>
                      </a:cubicBezTo>
                      <a:cubicBezTo>
                        <a:pt x="1759" y="498"/>
                        <a:pt x="918" y="11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198" name="Google Shape;6198;p58"/>
                <p:cNvSpPr/>
                <p:nvPr/>
              </p:nvSpPr>
              <p:spPr>
                <a:xfrm>
                  <a:off x="5285873" y="1763957"/>
                  <a:ext cx="20255" cy="202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" h="1072" extrusionOk="0">
                      <a:moveTo>
                        <a:pt x="535" y="0"/>
                      </a:moveTo>
                      <a:cubicBezTo>
                        <a:pt x="268" y="0"/>
                        <a:pt x="0" y="268"/>
                        <a:pt x="0" y="536"/>
                      </a:cubicBezTo>
                      <a:cubicBezTo>
                        <a:pt x="0" y="842"/>
                        <a:pt x="268" y="1071"/>
                        <a:pt x="535" y="1071"/>
                      </a:cubicBezTo>
                      <a:cubicBezTo>
                        <a:pt x="841" y="1071"/>
                        <a:pt x="1071" y="842"/>
                        <a:pt x="1071" y="536"/>
                      </a:cubicBezTo>
                      <a:cubicBezTo>
                        <a:pt x="1071" y="268"/>
                        <a:pt x="841" y="0"/>
                        <a:pt x="5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</p:grpSp>
      <p:grpSp>
        <p:nvGrpSpPr>
          <p:cNvPr id="6199" name="Google Shape;6199;p58"/>
          <p:cNvGrpSpPr/>
          <p:nvPr/>
        </p:nvGrpSpPr>
        <p:grpSpPr>
          <a:xfrm>
            <a:off x="1532926" y="4649811"/>
            <a:ext cx="231489" cy="230531"/>
            <a:chOff x="5226544" y="3544058"/>
            <a:chExt cx="173617" cy="172898"/>
          </a:xfrm>
        </p:grpSpPr>
        <p:sp>
          <p:nvSpPr>
            <p:cNvPr id="6200" name="Google Shape;6200;p58"/>
            <p:cNvSpPr/>
            <p:nvPr/>
          </p:nvSpPr>
          <p:spPr>
            <a:xfrm>
              <a:off x="5290922" y="3544058"/>
              <a:ext cx="44879" cy="81759"/>
            </a:xfrm>
            <a:custGeom>
              <a:avLst/>
              <a:gdLst/>
              <a:ahLst/>
              <a:cxnLst/>
              <a:rect l="l" t="t" r="r" b="b"/>
              <a:pathLst>
                <a:path w="2373" h="4323" extrusionOk="0">
                  <a:moveTo>
                    <a:pt x="1186" y="1"/>
                  </a:moveTo>
                  <a:cubicBezTo>
                    <a:pt x="498" y="192"/>
                    <a:pt x="39" y="804"/>
                    <a:pt x="1" y="1531"/>
                  </a:cubicBezTo>
                  <a:cubicBezTo>
                    <a:pt x="1" y="2716"/>
                    <a:pt x="1186" y="4323"/>
                    <a:pt x="1186" y="4323"/>
                  </a:cubicBezTo>
                  <a:cubicBezTo>
                    <a:pt x="1186" y="4323"/>
                    <a:pt x="2372" y="2716"/>
                    <a:pt x="2372" y="1531"/>
                  </a:cubicBezTo>
                  <a:cubicBezTo>
                    <a:pt x="2334" y="804"/>
                    <a:pt x="1875" y="192"/>
                    <a:pt x="118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01" name="Google Shape;6201;p58"/>
            <p:cNvSpPr/>
            <p:nvPr/>
          </p:nvSpPr>
          <p:spPr>
            <a:xfrm>
              <a:off x="5290922" y="3635197"/>
              <a:ext cx="44879" cy="81759"/>
            </a:xfrm>
            <a:custGeom>
              <a:avLst/>
              <a:gdLst/>
              <a:ahLst/>
              <a:cxnLst/>
              <a:rect l="l" t="t" r="r" b="b"/>
              <a:pathLst>
                <a:path w="2373" h="4323" extrusionOk="0">
                  <a:moveTo>
                    <a:pt x="1186" y="1"/>
                  </a:moveTo>
                  <a:cubicBezTo>
                    <a:pt x="1186" y="1"/>
                    <a:pt x="1" y="1607"/>
                    <a:pt x="1" y="2793"/>
                  </a:cubicBezTo>
                  <a:cubicBezTo>
                    <a:pt x="39" y="3520"/>
                    <a:pt x="498" y="4132"/>
                    <a:pt x="1186" y="4323"/>
                  </a:cubicBezTo>
                  <a:cubicBezTo>
                    <a:pt x="1875" y="4132"/>
                    <a:pt x="2334" y="3520"/>
                    <a:pt x="2372" y="2793"/>
                  </a:cubicBezTo>
                  <a:cubicBezTo>
                    <a:pt x="2372" y="1607"/>
                    <a:pt x="1186" y="1"/>
                    <a:pt x="118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02" name="Google Shape;6202;p58"/>
            <p:cNvSpPr/>
            <p:nvPr/>
          </p:nvSpPr>
          <p:spPr>
            <a:xfrm>
              <a:off x="5318421" y="3607017"/>
              <a:ext cx="81740" cy="46260"/>
            </a:xfrm>
            <a:custGeom>
              <a:avLst/>
              <a:gdLst/>
              <a:ahLst/>
              <a:cxnLst/>
              <a:rect l="l" t="t" r="r" b="b"/>
              <a:pathLst>
                <a:path w="4322" h="2446" extrusionOk="0">
                  <a:moveTo>
                    <a:pt x="3091" y="1"/>
                  </a:moveTo>
                  <a:cubicBezTo>
                    <a:pt x="2992" y="1"/>
                    <a:pt x="2892" y="13"/>
                    <a:pt x="2792" y="38"/>
                  </a:cubicBezTo>
                  <a:cubicBezTo>
                    <a:pt x="1606" y="38"/>
                    <a:pt x="0" y="1223"/>
                    <a:pt x="0" y="1223"/>
                  </a:cubicBezTo>
                  <a:cubicBezTo>
                    <a:pt x="0" y="1223"/>
                    <a:pt x="1606" y="2409"/>
                    <a:pt x="2792" y="2409"/>
                  </a:cubicBezTo>
                  <a:cubicBezTo>
                    <a:pt x="2892" y="2434"/>
                    <a:pt x="2992" y="2446"/>
                    <a:pt x="3091" y="2446"/>
                  </a:cubicBezTo>
                  <a:cubicBezTo>
                    <a:pt x="3744" y="2446"/>
                    <a:pt x="4322" y="1921"/>
                    <a:pt x="4322" y="1223"/>
                  </a:cubicBezTo>
                  <a:cubicBezTo>
                    <a:pt x="4322" y="525"/>
                    <a:pt x="3744" y="1"/>
                    <a:pt x="309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03" name="Google Shape;6203;p58"/>
            <p:cNvSpPr/>
            <p:nvPr/>
          </p:nvSpPr>
          <p:spPr>
            <a:xfrm>
              <a:off x="5226544" y="3607017"/>
              <a:ext cx="81759" cy="46260"/>
            </a:xfrm>
            <a:custGeom>
              <a:avLst/>
              <a:gdLst/>
              <a:ahLst/>
              <a:cxnLst/>
              <a:rect l="l" t="t" r="r" b="b"/>
              <a:pathLst>
                <a:path w="4323" h="2446" extrusionOk="0">
                  <a:moveTo>
                    <a:pt x="1232" y="1"/>
                  </a:moveTo>
                  <a:cubicBezTo>
                    <a:pt x="579" y="1"/>
                    <a:pt x="1" y="525"/>
                    <a:pt x="1" y="1223"/>
                  </a:cubicBezTo>
                  <a:cubicBezTo>
                    <a:pt x="1" y="1921"/>
                    <a:pt x="579" y="2446"/>
                    <a:pt x="1232" y="2446"/>
                  </a:cubicBezTo>
                  <a:cubicBezTo>
                    <a:pt x="1330" y="2446"/>
                    <a:pt x="1431" y="2434"/>
                    <a:pt x="1531" y="2409"/>
                  </a:cubicBezTo>
                  <a:cubicBezTo>
                    <a:pt x="2716" y="2409"/>
                    <a:pt x="4323" y="1223"/>
                    <a:pt x="4323" y="1223"/>
                  </a:cubicBezTo>
                  <a:cubicBezTo>
                    <a:pt x="4323" y="1223"/>
                    <a:pt x="2716" y="38"/>
                    <a:pt x="1531" y="38"/>
                  </a:cubicBezTo>
                  <a:cubicBezTo>
                    <a:pt x="1431" y="13"/>
                    <a:pt x="1330" y="1"/>
                    <a:pt x="123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204" name="Google Shape;6204;p58"/>
          <p:cNvGrpSpPr/>
          <p:nvPr/>
        </p:nvGrpSpPr>
        <p:grpSpPr>
          <a:xfrm>
            <a:off x="10427593" y="4649811"/>
            <a:ext cx="231489" cy="230531"/>
            <a:chOff x="5226544" y="3544058"/>
            <a:chExt cx="173617" cy="172898"/>
          </a:xfrm>
        </p:grpSpPr>
        <p:sp>
          <p:nvSpPr>
            <p:cNvPr id="6205" name="Google Shape;6205;p58"/>
            <p:cNvSpPr/>
            <p:nvPr/>
          </p:nvSpPr>
          <p:spPr>
            <a:xfrm>
              <a:off x="5290922" y="3544058"/>
              <a:ext cx="44879" cy="81759"/>
            </a:xfrm>
            <a:custGeom>
              <a:avLst/>
              <a:gdLst/>
              <a:ahLst/>
              <a:cxnLst/>
              <a:rect l="l" t="t" r="r" b="b"/>
              <a:pathLst>
                <a:path w="2373" h="4323" extrusionOk="0">
                  <a:moveTo>
                    <a:pt x="1186" y="1"/>
                  </a:moveTo>
                  <a:cubicBezTo>
                    <a:pt x="498" y="192"/>
                    <a:pt x="39" y="804"/>
                    <a:pt x="1" y="1531"/>
                  </a:cubicBezTo>
                  <a:cubicBezTo>
                    <a:pt x="1" y="2716"/>
                    <a:pt x="1186" y="4323"/>
                    <a:pt x="1186" y="4323"/>
                  </a:cubicBezTo>
                  <a:cubicBezTo>
                    <a:pt x="1186" y="4323"/>
                    <a:pt x="2372" y="2716"/>
                    <a:pt x="2372" y="1531"/>
                  </a:cubicBezTo>
                  <a:cubicBezTo>
                    <a:pt x="2334" y="804"/>
                    <a:pt x="1875" y="192"/>
                    <a:pt x="118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06" name="Google Shape;6206;p58"/>
            <p:cNvSpPr/>
            <p:nvPr/>
          </p:nvSpPr>
          <p:spPr>
            <a:xfrm>
              <a:off x="5290922" y="3635197"/>
              <a:ext cx="44879" cy="81759"/>
            </a:xfrm>
            <a:custGeom>
              <a:avLst/>
              <a:gdLst/>
              <a:ahLst/>
              <a:cxnLst/>
              <a:rect l="l" t="t" r="r" b="b"/>
              <a:pathLst>
                <a:path w="2373" h="4323" extrusionOk="0">
                  <a:moveTo>
                    <a:pt x="1186" y="1"/>
                  </a:moveTo>
                  <a:cubicBezTo>
                    <a:pt x="1186" y="1"/>
                    <a:pt x="1" y="1607"/>
                    <a:pt x="1" y="2793"/>
                  </a:cubicBezTo>
                  <a:cubicBezTo>
                    <a:pt x="39" y="3520"/>
                    <a:pt x="498" y="4132"/>
                    <a:pt x="1186" y="4323"/>
                  </a:cubicBezTo>
                  <a:cubicBezTo>
                    <a:pt x="1875" y="4132"/>
                    <a:pt x="2334" y="3520"/>
                    <a:pt x="2372" y="2793"/>
                  </a:cubicBezTo>
                  <a:cubicBezTo>
                    <a:pt x="2372" y="1607"/>
                    <a:pt x="1186" y="1"/>
                    <a:pt x="1186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07" name="Google Shape;6207;p58"/>
            <p:cNvSpPr/>
            <p:nvPr/>
          </p:nvSpPr>
          <p:spPr>
            <a:xfrm>
              <a:off x="5318421" y="3607017"/>
              <a:ext cx="81740" cy="46260"/>
            </a:xfrm>
            <a:custGeom>
              <a:avLst/>
              <a:gdLst/>
              <a:ahLst/>
              <a:cxnLst/>
              <a:rect l="l" t="t" r="r" b="b"/>
              <a:pathLst>
                <a:path w="4322" h="2446" extrusionOk="0">
                  <a:moveTo>
                    <a:pt x="3091" y="1"/>
                  </a:moveTo>
                  <a:cubicBezTo>
                    <a:pt x="2992" y="1"/>
                    <a:pt x="2892" y="13"/>
                    <a:pt x="2792" y="38"/>
                  </a:cubicBezTo>
                  <a:cubicBezTo>
                    <a:pt x="1606" y="38"/>
                    <a:pt x="0" y="1223"/>
                    <a:pt x="0" y="1223"/>
                  </a:cubicBezTo>
                  <a:cubicBezTo>
                    <a:pt x="0" y="1223"/>
                    <a:pt x="1606" y="2409"/>
                    <a:pt x="2792" y="2409"/>
                  </a:cubicBezTo>
                  <a:cubicBezTo>
                    <a:pt x="2892" y="2434"/>
                    <a:pt x="2992" y="2446"/>
                    <a:pt x="3091" y="2446"/>
                  </a:cubicBezTo>
                  <a:cubicBezTo>
                    <a:pt x="3744" y="2446"/>
                    <a:pt x="4322" y="1921"/>
                    <a:pt x="4322" y="1223"/>
                  </a:cubicBezTo>
                  <a:cubicBezTo>
                    <a:pt x="4322" y="525"/>
                    <a:pt x="3744" y="1"/>
                    <a:pt x="309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08" name="Google Shape;6208;p58"/>
            <p:cNvSpPr/>
            <p:nvPr/>
          </p:nvSpPr>
          <p:spPr>
            <a:xfrm>
              <a:off x="5226544" y="3607017"/>
              <a:ext cx="81759" cy="46260"/>
            </a:xfrm>
            <a:custGeom>
              <a:avLst/>
              <a:gdLst/>
              <a:ahLst/>
              <a:cxnLst/>
              <a:rect l="l" t="t" r="r" b="b"/>
              <a:pathLst>
                <a:path w="4323" h="2446" extrusionOk="0">
                  <a:moveTo>
                    <a:pt x="1232" y="1"/>
                  </a:moveTo>
                  <a:cubicBezTo>
                    <a:pt x="579" y="1"/>
                    <a:pt x="1" y="525"/>
                    <a:pt x="1" y="1223"/>
                  </a:cubicBezTo>
                  <a:cubicBezTo>
                    <a:pt x="1" y="1921"/>
                    <a:pt x="579" y="2446"/>
                    <a:pt x="1232" y="2446"/>
                  </a:cubicBezTo>
                  <a:cubicBezTo>
                    <a:pt x="1330" y="2446"/>
                    <a:pt x="1431" y="2434"/>
                    <a:pt x="1531" y="2409"/>
                  </a:cubicBezTo>
                  <a:cubicBezTo>
                    <a:pt x="2716" y="2409"/>
                    <a:pt x="4323" y="1223"/>
                    <a:pt x="4323" y="1223"/>
                  </a:cubicBezTo>
                  <a:cubicBezTo>
                    <a:pt x="4323" y="1223"/>
                    <a:pt x="2716" y="38"/>
                    <a:pt x="1531" y="38"/>
                  </a:cubicBezTo>
                  <a:cubicBezTo>
                    <a:pt x="1431" y="13"/>
                    <a:pt x="1330" y="1"/>
                    <a:pt x="123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cxnSp>
        <p:nvCxnSpPr>
          <p:cNvPr id="6209" name="Google Shape;6209;p58"/>
          <p:cNvCxnSpPr>
            <a:cxnSpLocks/>
            <a:stCxn id="6067" idx="2"/>
            <a:endCxn id="6068" idx="0"/>
          </p:cNvCxnSpPr>
          <p:nvPr/>
        </p:nvCxnSpPr>
        <p:spPr>
          <a:xfrm>
            <a:off x="6096000" y="3962334"/>
            <a:ext cx="0" cy="53191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596" y="1833533"/>
            <a:ext cx="4250104" cy="533200"/>
          </a:xfrm>
        </p:spPr>
        <p:txBody>
          <a:bodyPr/>
          <a:lstStyle/>
          <a:p>
            <a:r>
              <a:rPr lang="en-US" sz="2133" b="1" dirty="0">
                <a:latin typeface="Bookman Old Style" panose="02050604050505020204" pitchFamily="18" charset="0"/>
              </a:rPr>
              <a:t>ENTERPRENEUR SCHOOL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>
          <a:xfrm>
            <a:off x="658596" y="3995780"/>
            <a:ext cx="3550400" cy="533200"/>
          </a:xfrm>
        </p:spPr>
        <p:txBody>
          <a:bodyPr/>
          <a:lstStyle/>
          <a:p>
            <a:pPr algn="ctr"/>
            <a:r>
              <a:rPr lang="en-US" b="1" dirty="0">
                <a:latin typeface="Bookman Old Style" panose="02050604050505020204" pitchFamily="18" charset="0"/>
              </a:rPr>
              <a:t>DIGITAL SKILL</a:t>
            </a:r>
          </a:p>
        </p:txBody>
      </p:sp>
      <p:sp>
        <p:nvSpPr>
          <p:cNvPr id="7460" name="Google Shape;7460;p6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" dirty="0"/>
              <a:t>PROGRAM </a:t>
            </a:r>
            <a:endParaRPr dirty="0"/>
          </a:p>
        </p:txBody>
      </p:sp>
      <p:grpSp>
        <p:nvGrpSpPr>
          <p:cNvPr id="7500" name="Google Shape;7500;p69"/>
          <p:cNvGrpSpPr/>
          <p:nvPr/>
        </p:nvGrpSpPr>
        <p:grpSpPr>
          <a:xfrm>
            <a:off x="1862245" y="2514724"/>
            <a:ext cx="2187977" cy="657152"/>
            <a:chOff x="5410445" y="3869087"/>
            <a:chExt cx="1640983" cy="492864"/>
          </a:xfrm>
        </p:grpSpPr>
        <p:sp>
          <p:nvSpPr>
            <p:cNvPr id="7501" name="Google Shape;7501;p69"/>
            <p:cNvSpPr/>
            <p:nvPr/>
          </p:nvSpPr>
          <p:spPr>
            <a:xfrm>
              <a:off x="5539258" y="4029886"/>
              <a:ext cx="502359" cy="90477"/>
            </a:xfrm>
            <a:custGeom>
              <a:avLst/>
              <a:gdLst/>
              <a:ahLst/>
              <a:cxnLst/>
              <a:rect l="l" t="t" r="r" b="b"/>
              <a:pathLst>
                <a:path w="39155" h="7052" extrusionOk="0">
                  <a:moveTo>
                    <a:pt x="0" y="0"/>
                  </a:moveTo>
                  <a:cubicBezTo>
                    <a:pt x="0" y="3876"/>
                    <a:pt x="3152" y="7051"/>
                    <a:pt x="7051" y="7051"/>
                  </a:cubicBezTo>
                  <a:lnTo>
                    <a:pt x="39155" y="7051"/>
                  </a:lnTo>
                  <a:lnTo>
                    <a:pt x="39155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02" name="Google Shape;7502;p69"/>
            <p:cNvSpPr/>
            <p:nvPr/>
          </p:nvSpPr>
          <p:spPr>
            <a:xfrm>
              <a:off x="5677643" y="4120350"/>
              <a:ext cx="502371" cy="90182"/>
            </a:xfrm>
            <a:custGeom>
              <a:avLst/>
              <a:gdLst/>
              <a:ahLst/>
              <a:cxnLst/>
              <a:rect l="l" t="t" r="r" b="b"/>
              <a:pathLst>
                <a:path w="39156" h="7029" extrusionOk="0">
                  <a:moveTo>
                    <a:pt x="1" y="0"/>
                  </a:moveTo>
                  <a:cubicBezTo>
                    <a:pt x="1" y="3876"/>
                    <a:pt x="3153" y="7028"/>
                    <a:pt x="7052" y="7028"/>
                  </a:cubicBezTo>
                  <a:lnTo>
                    <a:pt x="39156" y="7028"/>
                  </a:lnTo>
                  <a:lnTo>
                    <a:pt x="39156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03" name="Google Shape;7503;p69"/>
            <p:cNvSpPr/>
            <p:nvPr/>
          </p:nvSpPr>
          <p:spPr>
            <a:xfrm>
              <a:off x="5809150" y="4210519"/>
              <a:ext cx="502667" cy="90477"/>
            </a:xfrm>
            <a:custGeom>
              <a:avLst/>
              <a:gdLst/>
              <a:ahLst/>
              <a:cxnLst/>
              <a:rect l="l" t="t" r="r" b="b"/>
              <a:pathLst>
                <a:path w="39179" h="7052" extrusionOk="0">
                  <a:moveTo>
                    <a:pt x="1" y="0"/>
                  </a:moveTo>
                  <a:cubicBezTo>
                    <a:pt x="1" y="3876"/>
                    <a:pt x="3153" y="7051"/>
                    <a:pt x="7052" y="7051"/>
                  </a:cubicBezTo>
                  <a:lnTo>
                    <a:pt x="39179" y="7051"/>
                  </a:lnTo>
                  <a:lnTo>
                    <a:pt x="39179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04" name="Google Shape;7504;p69"/>
            <p:cNvSpPr/>
            <p:nvPr/>
          </p:nvSpPr>
          <p:spPr>
            <a:xfrm>
              <a:off x="5410445" y="3939113"/>
              <a:ext cx="854645" cy="336120"/>
            </a:xfrm>
            <a:custGeom>
              <a:avLst/>
              <a:gdLst/>
              <a:ahLst/>
              <a:cxnLst/>
              <a:rect l="l" t="t" r="r" b="b"/>
              <a:pathLst>
                <a:path w="66613" h="26198" extrusionOk="0">
                  <a:moveTo>
                    <a:pt x="24" y="1"/>
                  </a:moveTo>
                  <a:cubicBezTo>
                    <a:pt x="0" y="3900"/>
                    <a:pt x="3176" y="7052"/>
                    <a:pt x="7075" y="7052"/>
                  </a:cubicBezTo>
                  <a:lnTo>
                    <a:pt x="27808" y="7052"/>
                  </a:lnTo>
                  <a:cubicBezTo>
                    <a:pt x="31404" y="7052"/>
                    <a:pt x="34953" y="8009"/>
                    <a:pt x="38081" y="9807"/>
                  </a:cubicBezTo>
                  <a:lnTo>
                    <a:pt x="66613" y="26197"/>
                  </a:lnTo>
                  <a:lnTo>
                    <a:pt x="66613" y="19169"/>
                  </a:lnTo>
                  <a:lnTo>
                    <a:pt x="38081" y="2756"/>
                  </a:lnTo>
                  <a:cubicBezTo>
                    <a:pt x="34953" y="958"/>
                    <a:pt x="31404" y="1"/>
                    <a:pt x="27808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05" name="Google Shape;7505;p69"/>
            <p:cNvSpPr/>
            <p:nvPr/>
          </p:nvSpPr>
          <p:spPr>
            <a:xfrm>
              <a:off x="6420243" y="4029886"/>
              <a:ext cx="502371" cy="90477"/>
            </a:xfrm>
            <a:custGeom>
              <a:avLst/>
              <a:gdLst/>
              <a:ahLst/>
              <a:cxnLst/>
              <a:rect l="l" t="t" r="r" b="b"/>
              <a:pathLst>
                <a:path w="39156" h="7052" extrusionOk="0">
                  <a:moveTo>
                    <a:pt x="1" y="0"/>
                  </a:moveTo>
                  <a:lnTo>
                    <a:pt x="1" y="7051"/>
                  </a:lnTo>
                  <a:lnTo>
                    <a:pt x="32105" y="7051"/>
                  </a:lnTo>
                  <a:cubicBezTo>
                    <a:pt x="36004" y="7051"/>
                    <a:pt x="39156" y="3876"/>
                    <a:pt x="39156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06" name="Google Shape;7506;p69"/>
            <p:cNvSpPr/>
            <p:nvPr/>
          </p:nvSpPr>
          <p:spPr>
            <a:xfrm>
              <a:off x="6281859" y="4120042"/>
              <a:ext cx="502359" cy="90182"/>
            </a:xfrm>
            <a:custGeom>
              <a:avLst/>
              <a:gdLst/>
              <a:ahLst/>
              <a:cxnLst/>
              <a:rect l="l" t="t" r="r" b="b"/>
              <a:pathLst>
                <a:path w="39155" h="7029" extrusionOk="0">
                  <a:moveTo>
                    <a:pt x="0" y="1"/>
                  </a:moveTo>
                  <a:lnTo>
                    <a:pt x="0" y="7029"/>
                  </a:lnTo>
                  <a:lnTo>
                    <a:pt x="32104" y="7029"/>
                  </a:lnTo>
                  <a:cubicBezTo>
                    <a:pt x="36003" y="7029"/>
                    <a:pt x="39155" y="3877"/>
                    <a:pt x="39155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07" name="Google Shape;7507;p69"/>
            <p:cNvSpPr/>
            <p:nvPr/>
          </p:nvSpPr>
          <p:spPr>
            <a:xfrm>
              <a:off x="6150351" y="4210519"/>
              <a:ext cx="502371" cy="90477"/>
            </a:xfrm>
            <a:custGeom>
              <a:avLst/>
              <a:gdLst/>
              <a:ahLst/>
              <a:cxnLst/>
              <a:rect l="l" t="t" r="r" b="b"/>
              <a:pathLst>
                <a:path w="39156" h="7052" extrusionOk="0">
                  <a:moveTo>
                    <a:pt x="0" y="0"/>
                  </a:moveTo>
                  <a:lnTo>
                    <a:pt x="0" y="7051"/>
                  </a:lnTo>
                  <a:lnTo>
                    <a:pt x="32104" y="7051"/>
                  </a:lnTo>
                  <a:cubicBezTo>
                    <a:pt x="36003" y="7051"/>
                    <a:pt x="39155" y="3876"/>
                    <a:pt x="3915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08" name="Google Shape;7508;p69"/>
            <p:cNvSpPr/>
            <p:nvPr/>
          </p:nvSpPr>
          <p:spPr>
            <a:xfrm>
              <a:off x="6197078" y="3939113"/>
              <a:ext cx="854350" cy="336120"/>
            </a:xfrm>
            <a:custGeom>
              <a:avLst/>
              <a:gdLst/>
              <a:ahLst/>
              <a:cxnLst/>
              <a:rect l="l" t="t" r="r" b="b"/>
              <a:pathLst>
                <a:path w="66590" h="26198" extrusionOk="0">
                  <a:moveTo>
                    <a:pt x="38782" y="1"/>
                  </a:moveTo>
                  <a:cubicBezTo>
                    <a:pt x="35186" y="1"/>
                    <a:pt x="31637" y="958"/>
                    <a:pt x="28509" y="2756"/>
                  </a:cubicBezTo>
                  <a:lnTo>
                    <a:pt x="1" y="19169"/>
                  </a:lnTo>
                  <a:lnTo>
                    <a:pt x="1" y="26197"/>
                  </a:lnTo>
                  <a:lnTo>
                    <a:pt x="28509" y="9807"/>
                  </a:lnTo>
                  <a:cubicBezTo>
                    <a:pt x="31637" y="8009"/>
                    <a:pt x="35186" y="7052"/>
                    <a:pt x="38782" y="7052"/>
                  </a:cubicBezTo>
                  <a:lnTo>
                    <a:pt x="59538" y="7052"/>
                  </a:lnTo>
                  <a:cubicBezTo>
                    <a:pt x="63414" y="7052"/>
                    <a:pt x="66589" y="3900"/>
                    <a:pt x="6658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09" name="Google Shape;7509;p69"/>
            <p:cNvSpPr/>
            <p:nvPr/>
          </p:nvSpPr>
          <p:spPr>
            <a:xfrm>
              <a:off x="5960429" y="3869087"/>
              <a:ext cx="541015" cy="492864"/>
            </a:xfrm>
            <a:custGeom>
              <a:avLst/>
              <a:gdLst/>
              <a:ahLst/>
              <a:cxnLst/>
              <a:rect l="l" t="t" r="r" b="b"/>
              <a:pathLst>
                <a:path w="42168" h="38415" extrusionOk="0">
                  <a:moveTo>
                    <a:pt x="21087" y="1"/>
                  </a:moveTo>
                  <a:cubicBezTo>
                    <a:pt x="16175" y="1"/>
                    <a:pt x="11266" y="1875"/>
                    <a:pt x="7519" y="5622"/>
                  </a:cubicBezTo>
                  <a:cubicBezTo>
                    <a:pt x="1" y="13140"/>
                    <a:pt x="1" y="25281"/>
                    <a:pt x="7519" y="32776"/>
                  </a:cubicBezTo>
                  <a:cubicBezTo>
                    <a:pt x="11266" y="36535"/>
                    <a:pt x="16175" y="38415"/>
                    <a:pt x="21087" y="38415"/>
                  </a:cubicBezTo>
                  <a:cubicBezTo>
                    <a:pt x="25999" y="38415"/>
                    <a:pt x="30914" y="36535"/>
                    <a:pt x="34673" y="32776"/>
                  </a:cubicBezTo>
                  <a:cubicBezTo>
                    <a:pt x="42167" y="25281"/>
                    <a:pt x="42167" y="13140"/>
                    <a:pt x="34673" y="5622"/>
                  </a:cubicBezTo>
                  <a:cubicBezTo>
                    <a:pt x="30914" y="1875"/>
                    <a:pt x="25999" y="1"/>
                    <a:pt x="21087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10" name="Google Shape;7510;p69"/>
            <p:cNvSpPr/>
            <p:nvPr/>
          </p:nvSpPr>
          <p:spPr>
            <a:xfrm>
              <a:off x="6003268" y="3887896"/>
              <a:ext cx="455337" cy="455337"/>
            </a:xfrm>
            <a:custGeom>
              <a:avLst/>
              <a:gdLst/>
              <a:ahLst/>
              <a:cxnLst/>
              <a:rect l="l" t="t" r="r" b="b"/>
              <a:pathLst>
                <a:path w="35490" h="35490" fill="none" extrusionOk="0">
                  <a:moveTo>
                    <a:pt x="32594" y="12538"/>
                  </a:moveTo>
                  <a:cubicBezTo>
                    <a:pt x="35490" y="20733"/>
                    <a:pt x="31170" y="29722"/>
                    <a:pt x="22952" y="32594"/>
                  </a:cubicBezTo>
                  <a:cubicBezTo>
                    <a:pt x="14756" y="35489"/>
                    <a:pt x="5767" y="31170"/>
                    <a:pt x="2896" y="22951"/>
                  </a:cubicBezTo>
                  <a:cubicBezTo>
                    <a:pt x="0" y="14756"/>
                    <a:pt x="4320" y="5767"/>
                    <a:pt x="12538" y="2895"/>
                  </a:cubicBezTo>
                  <a:cubicBezTo>
                    <a:pt x="20734" y="0"/>
                    <a:pt x="29723" y="4319"/>
                    <a:pt x="32594" y="12538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11" name="Google Shape;7511;p69"/>
            <p:cNvSpPr/>
            <p:nvPr/>
          </p:nvSpPr>
          <p:spPr>
            <a:xfrm>
              <a:off x="6039808" y="3941436"/>
              <a:ext cx="382257" cy="348245"/>
            </a:xfrm>
            <a:custGeom>
              <a:avLst/>
              <a:gdLst/>
              <a:ahLst/>
              <a:cxnLst/>
              <a:rect l="l" t="t" r="r" b="b"/>
              <a:pathLst>
                <a:path w="29794" h="27143" extrusionOk="0">
                  <a:moveTo>
                    <a:pt x="14897" y="1"/>
                  </a:moveTo>
                  <a:cubicBezTo>
                    <a:pt x="11424" y="1"/>
                    <a:pt x="7951" y="1326"/>
                    <a:pt x="5301" y="3976"/>
                  </a:cubicBezTo>
                  <a:cubicBezTo>
                    <a:pt x="1" y="9276"/>
                    <a:pt x="1" y="17868"/>
                    <a:pt x="5301" y="23168"/>
                  </a:cubicBezTo>
                  <a:cubicBezTo>
                    <a:pt x="7951" y="25818"/>
                    <a:pt x="11424" y="27143"/>
                    <a:pt x="14897" y="27143"/>
                  </a:cubicBezTo>
                  <a:cubicBezTo>
                    <a:pt x="18370" y="27143"/>
                    <a:pt x="21843" y="25818"/>
                    <a:pt x="24493" y="23168"/>
                  </a:cubicBezTo>
                  <a:cubicBezTo>
                    <a:pt x="29793" y="17868"/>
                    <a:pt x="29793" y="9276"/>
                    <a:pt x="24493" y="3976"/>
                  </a:cubicBezTo>
                  <a:cubicBezTo>
                    <a:pt x="21843" y="1326"/>
                    <a:pt x="18370" y="1"/>
                    <a:pt x="1489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12" name="Google Shape;7512;p69"/>
            <p:cNvSpPr/>
            <p:nvPr/>
          </p:nvSpPr>
          <p:spPr>
            <a:xfrm>
              <a:off x="6113799" y="3998427"/>
              <a:ext cx="234276" cy="234571"/>
            </a:xfrm>
            <a:custGeom>
              <a:avLst/>
              <a:gdLst/>
              <a:ahLst/>
              <a:cxnLst/>
              <a:rect l="l" t="t" r="r" b="b"/>
              <a:pathLst>
                <a:path w="18260" h="18283" extrusionOk="0">
                  <a:moveTo>
                    <a:pt x="8920" y="3409"/>
                  </a:moveTo>
                  <a:lnTo>
                    <a:pt x="8920" y="7168"/>
                  </a:lnTo>
                  <a:cubicBezTo>
                    <a:pt x="8546" y="7192"/>
                    <a:pt x="8196" y="7355"/>
                    <a:pt x="7892" y="7589"/>
                  </a:cubicBezTo>
                  <a:lnTo>
                    <a:pt x="5231" y="4927"/>
                  </a:lnTo>
                  <a:cubicBezTo>
                    <a:pt x="6235" y="3993"/>
                    <a:pt x="7542" y="3456"/>
                    <a:pt x="8920" y="3409"/>
                  </a:cubicBezTo>
                  <a:close/>
                  <a:moveTo>
                    <a:pt x="9340" y="3409"/>
                  </a:moveTo>
                  <a:cubicBezTo>
                    <a:pt x="10718" y="3456"/>
                    <a:pt x="12025" y="3993"/>
                    <a:pt x="13029" y="4927"/>
                  </a:cubicBezTo>
                  <a:lnTo>
                    <a:pt x="10367" y="7589"/>
                  </a:lnTo>
                  <a:cubicBezTo>
                    <a:pt x="10064" y="7355"/>
                    <a:pt x="9714" y="7192"/>
                    <a:pt x="9340" y="7168"/>
                  </a:cubicBezTo>
                  <a:lnTo>
                    <a:pt x="9340" y="3409"/>
                  </a:lnTo>
                  <a:close/>
                  <a:moveTo>
                    <a:pt x="4927" y="5231"/>
                  </a:moveTo>
                  <a:lnTo>
                    <a:pt x="7589" y="7892"/>
                  </a:lnTo>
                  <a:cubicBezTo>
                    <a:pt x="7355" y="8172"/>
                    <a:pt x="7192" y="8546"/>
                    <a:pt x="7169" y="8920"/>
                  </a:cubicBezTo>
                  <a:lnTo>
                    <a:pt x="3410" y="8920"/>
                  </a:lnTo>
                  <a:cubicBezTo>
                    <a:pt x="3456" y="7542"/>
                    <a:pt x="3993" y="6235"/>
                    <a:pt x="4927" y="5231"/>
                  </a:cubicBezTo>
                  <a:close/>
                  <a:moveTo>
                    <a:pt x="13333" y="5231"/>
                  </a:moveTo>
                  <a:cubicBezTo>
                    <a:pt x="14267" y="6235"/>
                    <a:pt x="14804" y="7542"/>
                    <a:pt x="14850" y="8920"/>
                  </a:cubicBezTo>
                  <a:lnTo>
                    <a:pt x="11091" y="8920"/>
                  </a:lnTo>
                  <a:cubicBezTo>
                    <a:pt x="11068" y="8546"/>
                    <a:pt x="10904" y="8172"/>
                    <a:pt x="10671" y="7892"/>
                  </a:cubicBezTo>
                  <a:lnTo>
                    <a:pt x="13333" y="5231"/>
                  </a:lnTo>
                  <a:close/>
                  <a:moveTo>
                    <a:pt x="9135" y="8133"/>
                  </a:moveTo>
                  <a:cubicBezTo>
                    <a:pt x="9377" y="8133"/>
                    <a:pt x="9626" y="8225"/>
                    <a:pt x="9830" y="8429"/>
                  </a:cubicBezTo>
                  <a:cubicBezTo>
                    <a:pt x="10461" y="9060"/>
                    <a:pt x="10017" y="10110"/>
                    <a:pt x="9130" y="10110"/>
                  </a:cubicBezTo>
                  <a:cubicBezTo>
                    <a:pt x="8593" y="10110"/>
                    <a:pt x="8149" y="9667"/>
                    <a:pt x="8149" y="9130"/>
                  </a:cubicBezTo>
                  <a:cubicBezTo>
                    <a:pt x="8149" y="8530"/>
                    <a:pt x="8629" y="8133"/>
                    <a:pt x="9135" y="8133"/>
                  </a:cubicBezTo>
                  <a:close/>
                  <a:moveTo>
                    <a:pt x="7169" y="9340"/>
                  </a:moveTo>
                  <a:cubicBezTo>
                    <a:pt x="7192" y="9713"/>
                    <a:pt x="7355" y="10064"/>
                    <a:pt x="7589" y="10367"/>
                  </a:cubicBezTo>
                  <a:lnTo>
                    <a:pt x="4927" y="13029"/>
                  </a:lnTo>
                  <a:cubicBezTo>
                    <a:pt x="3993" y="12025"/>
                    <a:pt x="3456" y="10717"/>
                    <a:pt x="3410" y="9340"/>
                  </a:cubicBezTo>
                  <a:close/>
                  <a:moveTo>
                    <a:pt x="14850" y="9363"/>
                  </a:moveTo>
                  <a:cubicBezTo>
                    <a:pt x="14804" y="10717"/>
                    <a:pt x="14267" y="12025"/>
                    <a:pt x="13333" y="13029"/>
                  </a:cubicBezTo>
                  <a:lnTo>
                    <a:pt x="10671" y="10367"/>
                  </a:lnTo>
                  <a:cubicBezTo>
                    <a:pt x="10904" y="10064"/>
                    <a:pt x="11068" y="9713"/>
                    <a:pt x="11091" y="9363"/>
                  </a:cubicBezTo>
                  <a:close/>
                  <a:moveTo>
                    <a:pt x="7892" y="10671"/>
                  </a:moveTo>
                  <a:cubicBezTo>
                    <a:pt x="8196" y="10904"/>
                    <a:pt x="8546" y="11044"/>
                    <a:pt x="8920" y="11091"/>
                  </a:cubicBezTo>
                  <a:lnTo>
                    <a:pt x="8920" y="14850"/>
                  </a:lnTo>
                  <a:cubicBezTo>
                    <a:pt x="7542" y="14803"/>
                    <a:pt x="6235" y="14266"/>
                    <a:pt x="5231" y="13332"/>
                  </a:cubicBezTo>
                  <a:lnTo>
                    <a:pt x="7892" y="10671"/>
                  </a:lnTo>
                  <a:close/>
                  <a:moveTo>
                    <a:pt x="10367" y="10671"/>
                  </a:moveTo>
                  <a:lnTo>
                    <a:pt x="13029" y="13332"/>
                  </a:lnTo>
                  <a:cubicBezTo>
                    <a:pt x="12025" y="14266"/>
                    <a:pt x="10718" y="14803"/>
                    <a:pt x="9340" y="14850"/>
                  </a:cubicBezTo>
                  <a:lnTo>
                    <a:pt x="9340" y="11091"/>
                  </a:lnTo>
                  <a:cubicBezTo>
                    <a:pt x="9714" y="11044"/>
                    <a:pt x="10064" y="10904"/>
                    <a:pt x="10367" y="10671"/>
                  </a:cubicBezTo>
                  <a:close/>
                  <a:moveTo>
                    <a:pt x="8289" y="1"/>
                  </a:moveTo>
                  <a:lnTo>
                    <a:pt x="8289" y="1542"/>
                  </a:lnTo>
                  <a:cubicBezTo>
                    <a:pt x="7729" y="1588"/>
                    <a:pt x="7192" y="1705"/>
                    <a:pt x="6678" y="1892"/>
                  </a:cubicBezTo>
                  <a:lnTo>
                    <a:pt x="6025" y="491"/>
                  </a:lnTo>
                  <a:lnTo>
                    <a:pt x="4460" y="1238"/>
                  </a:lnTo>
                  <a:lnTo>
                    <a:pt x="5114" y="2639"/>
                  </a:lnTo>
                  <a:cubicBezTo>
                    <a:pt x="4647" y="2919"/>
                    <a:pt x="4227" y="3246"/>
                    <a:pt x="3830" y="3643"/>
                  </a:cubicBezTo>
                  <a:lnTo>
                    <a:pt x="2639" y="2662"/>
                  </a:lnTo>
                  <a:lnTo>
                    <a:pt x="1542" y="3993"/>
                  </a:lnTo>
                  <a:lnTo>
                    <a:pt x="2733" y="4974"/>
                  </a:lnTo>
                  <a:cubicBezTo>
                    <a:pt x="2429" y="5441"/>
                    <a:pt x="2172" y="5931"/>
                    <a:pt x="1985" y="6445"/>
                  </a:cubicBezTo>
                  <a:lnTo>
                    <a:pt x="491" y="6071"/>
                  </a:lnTo>
                  <a:lnTo>
                    <a:pt x="71" y="7752"/>
                  </a:lnTo>
                  <a:lnTo>
                    <a:pt x="1565" y="8126"/>
                  </a:lnTo>
                  <a:cubicBezTo>
                    <a:pt x="1518" y="8453"/>
                    <a:pt x="1495" y="8779"/>
                    <a:pt x="1495" y="9130"/>
                  </a:cubicBezTo>
                  <a:cubicBezTo>
                    <a:pt x="1495" y="9340"/>
                    <a:pt x="1495" y="9550"/>
                    <a:pt x="1518" y="9760"/>
                  </a:cubicBezTo>
                  <a:lnTo>
                    <a:pt x="1" y="10064"/>
                  </a:lnTo>
                  <a:lnTo>
                    <a:pt x="351" y="11745"/>
                  </a:lnTo>
                  <a:lnTo>
                    <a:pt x="1845" y="11465"/>
                  </a:lnTo>
                  <a:cubicBezTo>
                    <a:pt x="2009" y="11978"/>
                    <a:pt x="2242" y="12492"/>
                    <a:pt x="2522" y="12959"/>
                  </a:cubicBezTo>
                  <a:lnTo>
                    <a:pt x="1285" y="13869"/>
                  </a:lnTo>
                  <a:lnTo>
                    <a:pt x="2312" y="15270"/>
                  </a:lnTo>
                  <a:lnTo>
                    <a:pt x="3550" y="14336"/>
                  </a:lnTo>
                  <a:cubicBezTo>
                    <a:pt x="3923" y="14733"/>
                    <a:pt x="4320" y="15107"/>
                    <a:pt x="4787" y="15410"/>
                  </a:cubicBezTo>
                  <a:lnTo>
                    <a:pt x="4063" y="16788"/>
                  </a:lnTo>
                  <a:lnTo>
                    <a:pt x="5604" y="17605"/>
                  </a:lnTo>
                  <a:lnTo>
                    <a:pt x="6328" y="16251"/>
                  </a:lnTo>
                  <a:cubicBezTo>
                    <a:pt x="6935" y="16484"/>
                    <a:pt x="7589" y="16648"/>
                    <a:pt x="8266" y="16741"/>
                  </a:cubicBezTo>
                  <a:lnTo>
                    <a:pt x="8266" y="18282"/>
                  </a:lnTo>
                  <a:lnTo>
                    <a:pt x="9994" y="18282"/>
                  </a:lnTo>
                  <a:lnTo>
                    <a:pt x="9994" y="16741"/>
                  </a:lnTo>
                  <a:cubicBezTo>
                    <a:pt x="10531" y="16671"/>
                    <a:pt x="11068" y="16554"/>
                    <a:pt x="11605" y="16368"/>
                  </a:cubicBezTo>
                  <a:lnTo>
                    <a:pt x="12259" y="17769"/>
                  </a:lnTo>
                  <a:lnTo>
                    <a:pt x="13823" y="17021"/>
                  </a:lnTo>
                  <a:lnTo>
                    <a:pt x="13169" y="15621"/>
                  </a:lnTo>
                  <a:cubicBezTo>
                    <a:pt x="13613" y="15340"/>
                    <a:pt x="14056" y="14990"/>
                    <a:pt x="14453" y="14617"/>
                  </a:cubicBezTo>
                  <a:lnTo>
                    <a:pt x="15644" y="15597"/>
                  </a:lnTo>
                  <a:lnTo>
                    <a:pt x="16741" y="14243"/>
                  </a:lnTo>
                  <a:lnTo>
                    <a:pt x="15551" y="13286"/>
                  </a:lnTo>
                  <a:cubicBezTo>
                    <a:pt x="15854" y="12819"/>
                    <a:pt x="16088" y="12328"/>
                    <a:pt x="16298" y="11838"/>
                  </a:cubicBezTo>
                  <a:lnTo>
                    <a:pt x="17769" y="12212"/>
                  </a:lnTo>
                  <a:lnTo>
                    <a:pt x="18212" y="10507"/>
                  </a:lnTo>
                  <a:lnTo>
                    <a:pt x="16718" y="10134"/>
                  </a:lnTo>
                  <a:cubicBezTo>
                    <a:pt x="16741" y="9807"/>
                    <a:pt x="16765" y="9457"/>
                    <a:pt x="16788" y="9130"/>
                  </a:cubicBezTo>
                  <a:cubicBezTo>
                    <a:pt x="16788" y="8920"/>
                    <a:pt x="16788" y="8709"/>
                    <a:pt x="16741" y="8476"/>
                  </a:cubicBezTo>
                  <a:lnTo>
                    <a:pt x="18259" y="8196"/>
                  </a:lnTo>
                  <a:lnTo>
                    <a:pt x="17909" y="6491"/>
                  </a:lnTo>
                  <a:lnTo>
                    <a:pt x="16391" y="6772"/>
                  </a:lnTo>
                  <a:cubicBezTo>
                    <a:pt x="16228" y="6258"/>
                    <a:pt x="16018" y="5768"/>
                    <a:pt x="15737" y="5277"/>
                  </a:cubicBezTo>
                  <a:lnTo>
                    <a:pt x="16975" y="4367"/>
                  </a:lnTo>
                  <a:lnTo>
                    <a:pt x="15948" y="2966"/>
                  </a:lnTo>
                  <a:lnTo>
                    <a:pt x="14710" y="3900"/>
                  </a:lnTo>
                  <a:cubicBezTo>
                    <a:pt x="14337" y="3503"/>
                    <a:pt x="13916" y="3153"/>
                    <a:pt x="13473" y="2826"/>
                  </a:cubicBezTo>
                  <a:lnTo>
                    <a:pt x="14196" y="1472"/>
                  </a:lnTo>
                  <a:lnTo>
                    <a:pt x="12656" y="654"/>
                  </a:lnTo>
                  <a:lnTo>
                    <a:pt x="11932" y="2009"/>
                  </a:lnTo>
                  <a:cubicBezTo>
                    <a:pt x="11301" y="1775"/>
                    <a:pt x="10648" y="1612"/>
                    <a:pt x="9994" y="1542"/>
                  </a:cubicBezTo>
                  <a:lnTo>
                    <a:pt x="9994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7513" name="Google Shape;7513;p69"/>
          <p:cNvGrpSpPr/>
          <p:nvPr/>
        </p:nvGrpSpPr>
        <p:grpSpPr>
          <a:xfrm>
            <a:off x="1664483" y="4710789"/>
            <a:ext cx="2132055" cy="870729"/>
            <a:chOff x="4875742" y="1892844"/>
            <a:chExt cx="1599041" cy="653047"/>
          </a:xfrm>
        </p:grpSpPr>
        <p:sp>
          <p:nvSpPr>
            <p:cNvPr id="7514" name="Google Shape;7514;p69"/>
            <p:cNvSpPr/>
            <p:nvPr/>
          </p:nvSpPr>
          <p:spPr>
            <a:xfrm>
              <a:off x="4875742" y="1944805"/>
              <a:ext cx="316041" cy="165225"/>
            </a:xfrm>
            <a:custGeom>
              <a:avLst/>
              <a:gdLst/>
              <a:ahLst/>
              <a:cxnLst/>
              <a:rect l="l" t="t" r="r" b="b"/>
              <a:pathLst>
                <a:path w="24633" h="12878" extrusionOk="0">
                  <a:moveTo>
                    <a:pt x="17052" y="0"/>
                  </a:moveTo>
                  <a:cubicBezTo>
                    <a:pt x="15968" y="0"/>
                    <a:pt x="14868" y="230"/>
                    <a:pt x="13822" y="713"/>
                  </a:cubicBezTo>
                  <a:lnTo>
                    <a:pt x="0" y="6994"/>
                  </a:lnTo>
                  <a:lnTo>
                    <a:pt x="2288" y="11220"/>
                  </a:lnTo>
                  <a:cubicBezTo>
                    <a:pt x="2288" y="11220"/>
                    <a:pt x="7164" y="9106"/>
                    <a:pt x="11517" y="9106"/>
                  </a:cubicBezTo>
                  <a:cubicBezTo>
                    <a:pt x="14324" y="9106"/>
                    <a:pt x="16913" y="9985"/>
                    <a:pt x="17838" y="12878"/>
                  </a:cubicBezTo>
                  <a:lnTo>
                    <a:pt x="24632" y="5476"/>
                  </a:lnTo>
                  <a:lnTo>
                    <a:pt x="23838" y="4029"/>
                  </a:lnTo>
                  <a:cubicBezTo>
                    <a:pt x="22433" y="1469"/>
                    <a:pt x="19793" y="0"/>
                    <a:pt x="1705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15" name="Google Shape;7515;p69"/>
            <p:cNvSpPr/>
            <p:nvPr/>
          </p:nvSpPr>
          <p:spPr>
            <a:xfrm>
              <a:off x="4875742" y="2180711"/>
              <a:ext cx="316041" cy="164750"/>
            </a:xfrm>
            <a:custGeom>
              <a:avLst/>
              <a:gdLst/>
              <a:ahLst/>
              <a:cxnLst/>
              <a:rect l="l" t="t" r="r" b="b"/>
              <a:pathLst>
                <a:path w="24633" h="12841" extrusionOk="0">
                  <a:moveTo>
                    <a:pt x="17838" y="1"/>
                  </a:moveTo>
                  <a:cubicBezTo>
                    <a:pt x="16917" y="2872"/>
                    <a:pt x="14346" y="3747"/>
                    <a:pt x="11554" y="3747"/>
                  </a:cubicBezTo>
                  <a:cubicBezTo>
                    <a:pt x="7191" y="3747"/>
                    <a:pt x="2288" y="1612"/>
                    <a:pt x="2288" y="1612"/>
                  </a:cubicBezTo>
                  <a:lnTo>
                    <a:pt x="0" y="5861"/>
                  </a:lnTo>
                  <a:lnTo>
                    <a:pt x="13822" y="12142"/>
                  </a:lnTo>
                  <a:cubicBezTo>
                    <a:pt x="14860" y="12615"/>
                    <a:pt x="15952" y="12840"/>
                    <a:pt x="17028" y="12840"/>
                  </a:cubicBezTo>
                  <a:cubicBezTo>
                    <a:pt x="19778" y="12840"/>
                    <a:pt x="22429" y="11370"/>
                    <a:pt x="23838" y="8803"/>
                  </a:cubicBezTo>
                  <a:lnTo>
                    <a:pt x="24632" y="7355"/>
                  </a:lnTo>
                  <a:lnTo>
                    <a:pt x="17838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16" name="Google Shape;7516;p69"/>
            <p:cNvSpPr/>
            <p:nvPr/>
          </p:nvSpPr>
          <p:spPr>
            <a:xfrm>
              <a:off x="5530264" y="2376330"/>
              <a:ext cx="461636" cy="169561"/>
            </a:xfrm>
            <a:custGeom>
              <a:avLst/>
              <a:gdLst/>
              <a:ahLst/>
              <a:cxnLst/>
              <a:rect l="l" t="t" r="r" b="b"/>
              <a:pathLst>
                <a:path w="35981" h="13216" extrusionOk="0">
                  <a:moveTo>
                    <a:pt x="1" y="0"/>
                  </a:moveTo>
                  <a:lnTo>
                    <a:pt x="1" y="11277"/>
                  </a:lnTo>
                  <a:cubicBezTo>
                    <a:pt x="1" y="12351"/>
                    <a:pt x="888" y="13215"/>
                    <a:pt x="1962" y="13215"/>
                  </a:cubicBezTo>
                  <a:lnTo>
                    <a:pt x="34019" y="13215"/>
                  </a:lnTo>
                  <a:cubicBezTo>
                    <a:pt x="35093" y="13215"/>
                    <a:pt x="35980" y="12351"/>
                    <a:pt x="35980" y="11277"/>
                  </a:cubicBezTo>
                  <a:lnTo>
                    <a:pt x="35980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17" name="Google Shape;7517;p69"/>
            <p:cNvSpPr/>
            <p:nvPr/>
          </p:nvSpPr>
          <p:spPr>
            <a:xfrm>
              <a:off x="5589873" y="2459006"/>
              <a:ext cx="40453" cy="34872"/>
            </a:xfrm>
            <a:custGeom>
              <a:avLst/>
              <a:gdLst/>
              <a:ahLst/>
              <a:cxnLst/>
              <a:rect l="l" t="t" r="r" b="b"/>
              <a:pathLst>
                <a:path w="3153" h="2718" extrusionOk="0">
                  <a:moveTo>
                    <a:pt x="1799" y="0"/>
                  </a:moveTo>
                  <a:cubicBezTo>
                    <a:pt x="608" y="0"/>
                    <a:pt x="1" y="1448"/>
                    <a:pt x="841" y="2312"/>
                  </a:cubicBezTo>
                  <a:cubicBezTo>
                    <a:pt x="1122" y="2592"/>
                    <a:pt x="1464" y="2718"/>
                    <a:pt x="1798" y="2718"/>
                  </a:cubicBezTo>
                  <a:cubicBezTo>
                    <a:pt x="2493" y="2718"/>
                    <a:pt x="3153" y="2174"/>
                    <a:pt x="3153" y="1354"/>
                  </a:cubicBezTo>
                  <a:cubicBezTo>
                    <a:pt x="3153" y="607"/>
                    <a:pt x="2546" y="0"/>
                    <a:pt x="17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18" name="Google Shape;7518;p69"/>
            <p:cNvSpPr/>
            <p:nvPr/>
          </p:nvSpPr>
          <p:spPr>
            <a:xfrm>
              <a:off x="5737854" y="2459006"/>
              <a:ext cx="40453" cy="34872"/>
            </a:xfrm>
            <a:custGeom>
              <a:avLst/>
              <a:gdLst/>
              <a:ahLst/>
              <a:cxnLst/>
              <a:rect l="l" t="t" r="r" b="b"/>
              <a:pathLst>
                <a:path w="3153" h="2718" extrusionOk="0">
                  <a:moveTo>
                    <a:pt x="1822" y="0"/>
                  </a:moveTo>
                  <a:cubicBezTo>
                    <a:pt x="608" y="0"/>
                    <a:pt x="1" y="1448"/>
                    <a:pt x="841" y="2312"/>
                  </a:cubicBezTo>
                  <a:cubicBezTo>
                    <a:pt x="1122" y="2592"/>
                    <a:pt x="1464" y="2718"/>
                    <a:pt x="1798" y="2718"/>
                  </a:cubicBezTo>
                  <a:cubicBezTo>
                    <a:pt x="2493" y="2718"/>
                    <a:pt x="3153" y="2174"/>
                    <a:pt x="3153" y="1354"/>
                  </a:cubicBezTo>
                  <a:cubicBezTo>
                    <a:pt x="3153" y="607"/>
                    <a:pt x="2569" y="0"/>
                    <a:pt x="18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19" name="Google Shape;7519;p69"/>
            <p:cNvSpPr/>
            <p:nvPr/>
          </p:nvSpPr>
          <p:spPr>
            <a:xfrm>
              <a:off x="5885835" y="2459006"/>
              <a:ext cx="40761" cy="34872"/>
            </a:xfrm>
            <a:custGeom>
              <a:avLst/>
              <a:gdLst/>
              <a:ahLst/>
              <a:cxnLst/>
              <a:rect l="l" t="t" r="r" b="b"/>
              <a:pathLst>
                <a:path w="3177" h="2718" extrusionOk="0">
                  <a:moveTo>
                    <a:pt x="1822" y="0"/>
                  </a:moveTo>
                  <a:cubicBezTo>
                    <a:pt x="608" y="0"/>
                    <a:pt x="1" y="1448"/>
                    <a:pt x="865" y="2312"/>
                  </a:cubicBezTo>
                  <a:cubicBezTo>
                    <a:pt x="1138" y="2592"/>
                    <a:pt x="1477" y="2718"/>
                    <a:pt x="1811" y="2718"/>
                  </a:cubicBezTo>
                  <a:cubicBezTo>
                    <a:pt x="2505" y="2718"/>
                    <a:pt x="3176" y="2174"/>
                    <a:pt x="3176" y="1354"/>
                  </a:cubicBezTo>
                  <a:cubicBezTo>
                    <a:pt x="3176" y="607"/>
                    <a:pt x="2569" y="0"/>
                    <a:pt x="18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0" name="Google Shape;7520;p69"/>
            <p:cNvSpPr/>
            <p:nvPr/>
          </p:nvSpPr>
          <p:spPr>
            <a:xfrm>
              <a:off x="5047382" y="1892844"/>
              <a:ext cx="1427402" cy="506554"/>
            </a:xfrm>
            <a:custGeom>
              <a:avLst/>
              <a:gdLst/>
              <a:ahLst/>
              <a:cxnLst/>
              <a:rect l="l" t="t" r="r" b="b"/>
              <a:pathLst>
                <a:path w="111255" h="39482" extrusionOk="0">
                  <a:moveTo>
                    <a:pt x="55639" y="0"/>
                  </a:moveTo>
                  <a:cubicBezTo>
                    <a:pt x="24913" y="0"/>
                    <a:pt x="0" y="8849"/>
                    <a:pt x="0" y="19753"/>
                  </a:cubicBezTo>
                  <a:cubicBezTo>
                    <a:pt x="0" y="30656"/>
                    <a:pt x="24913" y="39482"/>
                    <a:pt x="55639" y="39482"/>
                  </a:cubicBezTo>
                  <a:cubicBezTo>
                    <a:pt x="86342" y="39482"/>
                    <a:pt x="111254" y="30656"/>
                    <a:pt x="111254" y="19753"/>
                  </a:cubicBezTo>
                  <a:cubicBezTo>
                    <a:pt x="111254" y="8849"/>
                    <a:pt x="86342" y="0"/>
                    <a:pt x="5563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1" name="Google Shape;7521;p69"/>
            <p:cNvSpPr/>
            <p:nvPr/>
          </p:nvSpPr>
          <p:spPr>
            <a:xfrm>
              <a:off x="5073144" y="1915899"/>
              <a:ext cx="1377968" cy="215095"/>
            </a:xfrm>
            <a:custGeom>
              <a:avLst/>
              <a:gdLst/>
              <a:ahLst/>
              <a:cxnLst/>
              <a:rect l="l" t="t" r="r" b="b"/>
              <a:pathLst>
                <a:path w="107402" h="16765" fill="none" extrusionOk="0">
                  <a:moveTo>
                    <a:pt x="0" y="16765"/>
                  </a:moveTo>
                  <a:cubicBezTo>
                    <a:pt x="0" y="16765"/>
                    <a:pt x="12959" y="1"/>
                    <a:pt x="53631" y="1"/>
                  </a:cubicBezTo>
                  <a:cubicBezTo>
                    <a:pt x="94304" y="1"/>
                    <a:pt x="107402" y="16765"/>
                    <a:pt x="107402" y="16765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2" name="Google Shape;7522;p69"/>
            <p:cNvSpPr/>
            <p:nvPr/>
          </p:nvSpPr>
          <p:spPr>
            <a:xfrm>
              <a:off x="5073144" y="1944369"/>
              <a:ext cx="1377968" cy="188126"/>
            </a:xfrm>
            <a:custGeom>
              <a:avLst/>
              <a:gdLst/>
              <a:ahLst/>
              <a:cxnLst/>
              <a:rect l="l" t="t" r="r" b="b"/>
              <a:pathLst>
                <a:path w="107402" h="14663" fill="none" extrusionOk="0">
                  <a:moveTo>
                    <a:pt x="0" y="14663"/>
                  </a:moveTo>
                  <a:cubicBezTo>
                    <a:pt x="0" y="14663"/>
                    <a:pt x="18025" y="0"/>
                    <a:pt x="53631" y="0"/>
                  </a:cubicBezTo>
                  <a:cubicBezTo>
                    <a:pt x="89214" y="0"/>
                    <a:pt x="107402" y="14663"/>
                    <a:pt x="107402" y="14663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3" name="Google Shape;7523;p69"/>
            <p:cNvSpPr/>
            <p:nvPr/>
          </p:nvSpPr>
          <p:spPr>
            <a:xfrm>
              <a:off x="5073144" y="1972826"/>
              <a:ext cx="1378276" cy="161466"/>
            </a:xfrm>
            <a:custGeom>
              <a:avLst/>
              <a:gdLst/>
              <a:ahLst/>
              <a:cxnLst/>
              <a:rect l="l" t="t" r="r" b="b"/>
              <a:pathLst>
                <a:path w="107426" h="12585" fill="none" extrusionOk="0">
                  <a:moveTo>
                    <a:pt x="0" y="12585"/>
                  </a:moveTo>
                  <a:cubicBezTo>
                    <a:pt x="0" y="12585"/>
                    <a:pt x="23115" y="0"/>
                    <a:pt x="53631" y="0"/>
                  </a:cubicBezTo>
                  <a:cubicBezTo>
                    <a:pt x="84124" y="0"/>
                    <a:pt x="107425" y="12585"/>
                    <a:pt x="107425" y="12585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4" name="Google Shape;7524;p69"/>
            <p:cNvSpPr/>
            <p:nvPr/>
          </p:nvSpPr>
          <p:spPr>
            <a:xfrm>
              <a:off x="5073144" y="2001283"/>
              <a:ext cx="1378276" cy="134510"/>
            </a:xfrm>
            <a:custGeom>
              <a:avLst/>
              <a:gdLst/>
              <a:ahLst/>
              <a:cxnLst/>
              <a:rect l="l" t="t" r="r" b="b"/>
              <a:pathLst>
                <a:path w="107426" h="10484" fill="none" extrusionOk="0">
                  <a:moveTo>
                    <a:pt x="0" y="10484"/>
                  </a:moveTo>
                  <a:cubicBezTo>
                    <a:pt x="0" y="10484"/>
                    <a:pt x="28205" y="0"/>
                    <a:pt x="53631" y="0"/>
                  </a:cubicBezTo>
                  <a:cubicBezTo>
                    <a:pt x="79057" y="0"/>
                    <a:pt x="107425" y="10484"/>
                    <a:pt x="107425" y="10484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5" name="Google Shape;7525;p69"/>
            <p:cNvSpPr/>
            <p:nvPr/>
          </p:nvSpPr>
          <p:spPr>
            <a:xfrm>
              <a:off x="5073144" y="2029740"/>
              <a:ext cx="1378571" cy="107554"/>
            </a:xfrm>
            <a:custGeom>
              <a:avLst/>
              <a:gdLst/>
              <a:ahLst/>
              <a:cxnLst/>
              <a:rect l="l" t="t" r="r" b="b"/>
              <a:pathLst>
                <a:path w="107449" h="8383" fill="none" extrusionOk="0">
                  <a:moveTo>
                    <a:pt x="0" y="8382"/>
                  </a:moveTo>
                  <a:cubicBezTo>
                    <a:pt x="0" y="8382"/>
                    <a:pt x="33295" y="0"/>
                    <a:pt x="53631" y="0"/>
                  </a:cubicBezTo>
                  <a:cubicBezTo>
                    <a:pt x="73967" y="0"/>
                    <a:pt x="107449" y="8382"/>
                    <a:pt x="107449" y="8382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6" name="Google Shape;7526;p69"/>
            <p:cNvSpPr/>
            <p:nvPr/>
          </p:nvSpPr>
          <p:spPr>
            <a:xfrm>
              <a:off x="5073144" y="2058197"/>
              <a:ext cx="1378571" cy="80893"/>
            </a:xfrm>
            <a:custGeom>
              <a:avLst/>
              <a:gdLst/>
              <a:ahLst/>
              <a:cxnLst/>
              <a:rect l="l" t="t" r="r" b="b"/>
              <a:pathLst>
                <a:path w="107449" h="6305" fill="none" extrusionOk="0">
                  <a:moveTo>
                    <a:pt x="0" y="6304"/>
                  </a:moveTo>
                  <a:cubicBezTo>
                    <a:pt x="0" y="6304"/>
                    <a:pt x="38385" y="0"/>
                    <a:pt x="53631" y="0"/>
                  </a:cubicBezTo>
                  <a:cubicBezTo>
                    <a:pt x="68901" y="0"/>
                    <a:pt x="107449" y="6304"/>
                    <a:pt x="107449" y="6304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7" name="Google Shape;7527;p69"/>
            <p:cNvSpPr/>
            <p:nvPr/>
          </p:nvSpPr>
          <p:spPr>
            <a:xfrm>
              <a:off x="5073144" y="2086949"/>
              <a:ext cx="1378571" cy="53937"/>
            </a:xfrm>
            <a:custGeom>
              <a:avLst/>
              <a:gdLst/>
              <a:ahLst/>
              <a:cxnLst/>
              <a:rect l="l" t="t" r="r" b="b"/>
              <a:pathLst>
                <a:path w="107449" h="4204" fill="none" extrusionOk="0">
                  <a:moveTo>
                    <a:pt x="0" y="4180"/>
                  </a:moveTo>
                  <a:cubicBezTo>
                    <a:pt x="0" y="4180"/>
                    <a:pt x="43475" y="1"/>
                    <a:pt x="53631" y="1"/>
                  </a:cubicBezTo>
                  <a:cubicBezTo>
                    <a:pt x="63811" y="1"/>
                    <a:pt x="107449" y="4203"/>
                    <a:pt x="107449" y="4203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8" name="Google Shape;7528;p69"/>
            <p:cNvSpPr/>
            <p:nvPr/>
          </p:nvSpPr>
          <p:spPr>
            <a:xfrm>
              <a:off x="5073144" y="2115406"/>
              <a:ext cx="1379174" cy="26674"/>
            </a:xfrm>
            <a:custGeom>
              <a:avLst/>
              <a:gdLst/>
              <a:ahLst/>
              <a:cxnLst/>
              <a:rect l="l" t="t" r="r" b="b"/>
              <a:pathLst>
                <a:path w="107496" h="2079" fill="none" extrusionOk="0">
                  <a:moveTo>
                    <a:pt x="0" y="2079"/>
                  </a:moveTo>
                  <a:cubicBezTo>
                    <a:pt x="0" y="2079"/>
                    <a:pt x="48565" y="1"/>
                    <a:pt x="53654" y="1"/>
                  </a:cubicBezTo>
                  <a:cubicBezTo>
                    <a:pt x="58744" y="1"/>
                    <a:pt x="107495" y="2079"/>
                    <a:pt x="107495" y="2079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9" name="Google Shape;7529;p69"/>
            <p:cNvSpPr/>
            <p:nvPr/>
          </p:nvSpPr>
          <p:spPr>
            <a:xfrm>
              <a:off x="5073144" y="2143863"/>
              <a:ext cx="1379174" cy="13"/>
            </a:xfrm>
            <a:custGeom>
              <a:avLst/>
              <a:gdLst/>
              <a:ahLst/>
              <a:cxnLst/>
              <a:rect l="l" t="t" r="r" b="b"/>
              <a:pathLst>
                <a:path w="107496" h="1" fill="none" extrusionOk="0">
                  <a:moveTo>
                    <a:pt x="0" y="1"/>
                  </a:moveTo>
                  <a:lnTo>
                    <a:pt x="107495" y="1"/>
                  </a:ln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0" name="Google Shape;7530;p69"/>
            <p:cNvSpPr/>
            <p:nvPr/>
          </p:nvSpPr>
          <p:spPr>
            <a:xfrm>
              <a:off x="5073144" y="2145364"/>
              <a:ext cx="1379174" cy="26674"/>
            </a:xfrm>
            <a:custGeom>
              <a:avLst/>
              <a:gdLst/>
              <a:ahLst/>
              <a:cxnLst/>
              <a:rect l="l" t="t" r="r" b="b"/>
              <a:pathLst>
                <a:path w="107496" h="2079" fill="none" extrusionOk="0">
                  <a:moveTo>
                    <a:pt x="107495" y="1"/>
                  </a:moveTo>
                  <a:cubicBezTo>
                    <a:pt x="107495" y="1"/>
                    <a:pt x="58931" y="2079"/>
                    <a:pt x="53841" y="2079"/>
                  </a:cubicBezTo>
                  <a:cubicBezTo>
                    <a:pt x="48751" y="2079"/>
                    <a:pt x="0" y="1"/>
                    <a:pt x="0" y="1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1" name="Google Shape;7531;p69"/>
            <p:cNvSpPr/>
            <p:nvPr/>
          </p:nvSpPr>
          <p:spPr>
            <a:xfrm>
              <a:off x="5073439" y="2146865"/>
              <a:ext cx="1378879" cy="53937"/>
            </a:xfrm>
            <a:custGeom>
              <a:avLst/>
              <a:gdLst/>
              <a:ahLst/>
              <a:cxnLst/>
              <a:rect l="l" t="t" r="r" b="b"/>
              <a:pathLst>
                <a:path w="107473" h="4204" fill="none" extrusionOk="0">
                  <a:moveTo>
                    <a:pt x="107472" y="0"/>
                  </a:moveTo>
                  <a:cubicBezTo>
                    <a:pt x="107472" y="0"/>
                    <a:pt x="63975" y="4203"/>
                    <a:pt x="53818" y="4203"/>
                  </a:cubicBezTo>
                  <a:cubicBezTo>
                    <a:pt x="43662" y="4203"/>
                    <a:pt x="1" y="0"/>
                    <a:pt x="1" y="0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2" name="Google Shape;7532;p69"/>
            <p:cNvSpPr/>
            <p:nvPr/>
          </p:nvSpPr>
          <p:spPr>
            <a:xfrm>
              <a:off x="5073439" y="2148366"/>
              <a:ext cx="1378879" cy="80585"/>
            </a:xfrm>
            <a:custGeom>
              <a:avLst/>
              <a:gdLst/>
              <a:ahLst/>
              <a:cxnLst/>
              <a:rect l="l" t="t" r="r" b="b"/>
              <a:pathLst>
                <a:path w="107473" h="6281" fill="none" extrusionOk="0">
                  <a:moveTo>
                    <a:pt x="107472" y="0"/>
                  </a:moveTo>
                  <a:cubicBezTo>
                    <a:pt x="107472" y="0"/>
                    <a:pt x="69065" y="6281"/>
                    <a:pt x="53818" y="6281"/>
                  </a:cubicBezTo>
                  <a:cubicBezTo>
                    <a:pt x="38572" y="6281"/>
                    <a:pt x="1" y="0"/>
                    <a:pt x="1" y="0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3" name="Google Shape;7533;p69"/>
            <p:cNvSpPr/>
            <p:nvPr/>
          </p:nvSpPr>
          <p:spPr>
            <a:xfrm>
              <a:off x="5073747" y="2149854"/>
              <a:ext cx="1378571" cy="107554"/>
            </a:xfrm>
            <a:custGeom>
              <a:avLst/>
              <a:gdLst/>
              <a:ahLst/>
              <a:cxnLst/>
              <a:rect l="l" t="t" r="r" b="b"/>
              <a:pathLst>
                <a:path w="107449" h="8383" fill="none" extrusionOk="0">
                  <a:moveTo>
                    <a:pt x="107448" y="1"/>
                  </a:moveTo>
                  <a:cubicBezTo>
                    <a:pt x="107448" y="1"/>
                    <a:pt x="74130" y="8383"/>
                    <a:pt x="53794" y="8383"/>
                  </a:cubicBezTo>
                  <a:cubicBezTo>
                    <a:pt x="33458" y="8383"/>
                    <a:pt x="0" y="1"/>
                    <a:pt x="0" y="1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4" name="Google Shape;7534;p69"/>
            <p:cNvSpPr/>
            <p:nvPr/>
          </p:nvSpPr>
          <p:spPr>
            <a:xfrm>
              <a:off x="5073747" y="2151356"/>
              <a:ext cx="1378571" cy="134510"/>
            </a:xfrm>
            <a:custGeom>
              <a:avLst/>
              <a:gdLst/>
              <a:ahLst/>
              <a:cxnLst/>
              <a:rect l="l" t="t" r="r" b="b"/>
              <a:pathLst>
                <a:path w="107449" h="10484" fill="none" extrusionOk="0">
                  <a:moveTo>
                    <a:pt x="107448" y="1"/>
                  </a:moveTo>
                  <a:cubicBezTo>
                    <a:pt x="107448" y="1"/>
                    <a:pt x="79220" y="10484"/>
                    <a:pt x="53794" y="10484"/>
                  </a:cubicBezTo>
                  <a:cubicBezTo>
                    <a:pt x="28391" y="10484"/>
                    <a:pt x="0" y="1"/>
                    <a:pt x="0" y="1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5" name="Google Shape;7535;p69"/>
            <p:cNvSpPr/>
            <p:nvPr/>
          </p:nvSpPr>
          <p:spPr>
            <a:xfrm>
              <a:off x="5074042" y="2152857"/>
              <a:ext cx="1378276" cy="161478"/>
            </a:xfrm>
            <a:custGeom>
              <a:avLst/>
              <a:gdLst/>
              <a:ahLst/>
              <a:cxnLst/>
              <a:rect l="l" t="t" r="r" b="b"/>
              <a:pathLst>
                <a:path w="107426" h="12586" fill="none" extrusionOk="0">
                  <a:moveTo>
                    <a:pt x="107425" y="0"/>
                  </a:moveTo>
                  <a:cubicBezTo>
                    <a:pt x="107425" y="0"/>
                    <a:pt x="84287" y="12585"/>
                    <a:pt x="53795" y="12585"/>
                  </a:cubicBezTo>
                  <a:cubicBezTo>
                    <a:pt x="23279" y="12585"/>
                    <a:pt x="0" y="0"/>
                    <a:pt x="0" y="0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6" name="Google Shape;7536;p69"/>
            <p:cNvSpPr/>
            <p:nvPr/>
          </p:nvSpPr>
          <p:spPr>
            <a:xfrm>
              <a:off x="5074338" y="2154358"/>
              <a:ext cx="1377980" cy="188126"/>
            </a:xfrm>
            <a:custGeom>
              <a:avLst/>
              <a:gdLst/>
              <a:ahLst/>
              <a:cxnLst/>
              <a:rect l="l" t="t" r="r" b="b"/>
              <a:pathLst>
                <a:path w="107403" h="14663" fill="none" extrusionOk="0">
                  <a:moveTo>
                    <a:pt x="107402" y="0"/>
                  </a:moveTo>
                  <a:cubicBezTo>
                    <a:pt x="107402" y="0"/>
                    <a:pt x="89354" y="14663"/>
                    <a:pt x="53772" y="14663"/>
                  </a:cubicBezTo>
                  <a:cubicBezTo>
                    <a:pt x="18189" y="14663"/>
                    <a:pt x="1" y="0"/>
                    <a:pt x="1" y="0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7" name="Google Shape;7537;p69"/>
            <p:cNvSpPr/>
            <p:nvPr/>
          </p:nvSpPr>
          <p:spPr>
            <a:xfrm>
              <a:off x="5074338" y="2155846"/>
              <a:ext cx="1377980" cy="215095"/>
            </a:xfrm>
            <a:custGeom>
              <a:avLst/>
              <a:gdLst/>
              <a:ahLst/>
              <a:cxnLst/>
              <a:rect l="l" t="t" r="r" b="b"/>
              <a:pathLst>
                <a:path w="107403" h="16765" fill="none" extrusionOk="0">
                  <a:moveTo>
                    <a:pt x="107402" y="1"/>
                  </a:moveTo>
                  <a:cubicBezTo>
                    <a:pt x="107402" y="1"/>
                    <a:pt x="94444" y="16765"/>
                    <a:pt x="53772" y="16765"/>
                  </a:cubicBezTo>
                  <a:cubicBezTo>
                    <a:pt x="13099" y="16765"/>
                    <a:pt x="1" y="1"/>
                    <a:pt x="1" y="1"/>
                  </a:cubicBezTo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233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8" name="Google Shape;7538;p69"/>
            <p:cNvSpPr/>
            <p:nvPr/>
          </p:nvSpPr>
          <p:spPr>
            <a:xfrm>
              <a:off x="5577902" y="1962934"/>
              <a:ext cx="366361" cy="366373"/>
            </a:xfrm>
            <a:custGeom>
              <a:avLst/>
              <a:gdLst/>
              <a:ahLst/>
              <a:cxnLst/>
              <a:rect l="l" t="t" r="r" b="b"/>
              <a:pathLst>
                <a:path w="28555" h="28556" extrusionOk="0">
                  <a:moveTo>
                    <a:pt x="14289" y="1"/>
                  </a:moveTo>
                  <a:cubicBezTo>
                    <a:pt x="6397" y="1"/>
                    <a:pt x="0" y="6398"/>
                    <a:pt x="0" y="14290"/>
                  </a:cubicBezTo>
                  <a:cubicBezTo>
                    <a:pt x="0" y="22181"/>
                    <a:pt x="6397" y="28555"/>
                    <a:pt x="14289" y="28555"/>
                  </a:cubicBezTo>
                  <a:cubicBezTo>
                    <a:pt x="22157" y="28555"/>
                    <a:pt x="28555" y="22181"/>
                    <a:pt x="28555" y="14290"/>
                  </a:cubicBezTo>
                  <a:cubicBezTo>
                    <a:pt x="28555" y="6398"/>
                    <a:pt x="22157" y="1"/>
                    <a:pt x="1428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39" name="Google Shape;7539;p69"/>
            <p:cNvSpPr/>
            <p:nvPr/>
          </p:nvSpPr>
          <p:spPr>
            <a:xfrm>
              <a:off x="5606051" y="1991096"/>
              <a:ext cx="310063" cy="310050"/>
            </a:xfrm>
            <a:custGeom>
              <a:avLst/>
              <a:gdLst/>
              <a:ahLst/>
              <a:cxnLst/>
              <a:rect l="l" t="t" r="r" b="b"/>
              <a:pathLst>
                <a:path w="24167" h="24166" extrusionOk="0">
                  <a:moveTo>
                    <a:pt x="12095" y="0"/>
                  </a:moveTo>
                  <a:cubicBezTo>
                    <a:pt x="5418" y="0"/>
                    <a:pt x="1" y="5417"/>
                    <a:pt x="1" y="12095"/>
                  </a:cubicBezTo>
                  <a:cubicBezTo>
                    <a:pt x="1" y="18772"/>
                    <a:pt x="5418" y="24166"/>
                    <a:pt x="12095" y="24166"/>
                  </a:cubicBezTo>
                  <a:cubicBezTo>
                    <a:pt x="18749" y="24166"/>
                    <a:pt x="24166" y="18772"/>
                    <a:pt x="24166" y="12095"/>
                  </a:cubicBezTo>
                  <a:cubicBezTo>
                    <a:pt x="24166" y="5417"/>
                    <a:pt x="18749" y="0"/>
                    <a:pt x="1209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40" name="Google Shape;7540;p69"/>
            <p:cNvSpPr/>
            <p:nvPr/>
          </p:nvSpPr>
          <p:spPr>
            <a:xfrm>
              <a:off x="5654279" y="2038413"/>
              <a:ext cx="213902" cy="215711"/>
            </a:xfrm>
            <a:custGeom>
              <a:avLst/>
              <a:gdLst/>
              <a:ahLst/>
              <a:cxnLst/>
              <a:rect l="l" t="t" r="r" b="b"/>
              <a:pathLst>
                <a:path w="16672" h="16813" extrusionOk="0">
                  <a:moveTo>
                    <a:pt x="8360" y="3506"/>
                  </a:moveTo>
                  <a:cubicBezTo>
                    <a:pt x="9565" y="3506"/>
                    <a:pt x="10793" y="3953"/>
                    <a:pt x="11792" y="4951"/>
                  </a:cubicBezTo>
                  <a:cubicBezTo>
                    <a:pt x="14874" y="8033"/>
                    <a:pt x="12679" y="13286"/>
                    <a:pt x="8336" y="13310"/>
                  </a:cubicBezTo>
                  <a:cubicBezTo>
                    <a:pt x="5628" y="13310"/>
                    <a:pt x="3433" y="11115"/>
                    <a:pt x="3433" y="8407"/>
                  </a:cubicBezTo>
                  <a:cubicBezTo>
                    <a:pt x="3433" y="5455"/>
                    <a:pt x="5845" y="3506"/>
                    <a:pt x="8360" y="3506"/>
                  </a:cubicBezTo>
                  <a:close/>
                  <a:moveTo>
                    <a:pt x="8399" y="0"/>
                  </a:moveTo>
                  <a:cubicBezTo>
                    <a:pt x="8386" y="0"/>
                    <a:pt x="8373" y="1"/>
                    <a:pt x="8359" y="1"/>
                  </a:cubicBezTo>
                  <a:lnTo>
                    <a:pt x="8289" y="1"/>
                  </a:lnTo>
                  <a:cubicBezTo>
                    <a:pt x="7869" y="1"/>
                    <a:pt x="7519" y="328"/>
                    <a:pt x="7519" y="748"/>
                  </a:cubicBezTo>
                  <a:cubicBezTo>
                    <a:pt x="7519" y="1122"/>
                    <a:pt x="7285" y="1426"/>
                    <a:pt x="6935" y="1496"/>
                  </a:cubicBezTo>
                  <a:cubicBezTo>
                    <a:pt x="6842" y="1519"/>
                    <a:pt x="6748" y="1542"/>
                    <a:pt x="6655" y="1566"/>
                  </a:cubicBezTo>
                  <a:cubicBezTo>
                    <a:pt x="6594" y="1582"/>
                    <a:pt x="6532" y="1590"/>
                    <a:pt x="6471" y="1590"/>
                  </a:cubicBezTo>
                  <a:cubicBezTo>
                    <a:pt x="6182" y="1590"/>
                    <a:pt x="5907" y="1415"/>
                    <a:pt x="5791" y="1145"/>
                  </a:cubicBezTo>
                  <a:cubicBezTo>
                    <a:pt x="5657" y="877"/>
                    <a:pt x="5391" y="718"/>
                    <a:pt x="5105" y="718"/>
                  </a:cubicBezTo>
                  <a:cubicBezTo>
                    <a:pt x="4992" y="718"/>
                    <a:pt x="4876" y="742"/>
                    <a:pt x="4764" y="795"/>
                  </a:cubicBezTo>
                  <a:lnTo>
                    <a:pt x="4717" y="819"/>
                  </a:lnTo>
                  <a:cubicBezTo>
                    <a:pt x="4320" y="982"/>
                    <a:pt x="4157" y="1449"/>
                    <a:pt x="4344" y="1823"/>
                  </a:cubicBezTo>
                  <a:cubicBezTo>
                    <a:pt x="4507" y="2149"/>
                    <a:pt x="4414" y="2546"/>
                    <a:pt x="4133" y="2756"/>
                  </a:cubicBezTo>
                  <a:lnTo>
                    <a:pt x="3900" y="2943"/>
                  </a:lnTo>
                  <a:cubicBezTo>
                    <a:pt x="3760" y="3060"/>
                    <a:pt x="3591" y="3118"/>
                    <a:pt x="3421" y="3118"/>
                  </a:cubicBezTo>
                  <a:cubicBezTo>
                    <a:pt x="3252" y="3118"/>
                    <a:pt x="3083" y="3060"/>
                    <a:pt x="2943" y="2943"/>
                  </a:cubicBezTo>
                  <a:cubicBezTo>
                    <a:pt x="2798" y="2819"/>
                    <a:pt x="2621" y="2759"/>
                    <a:pt x="2445" y="2759"/>
                  </a:cubicBezTo>
                  <a:cubicBezTo>
                    <a:pt x="2223" y="2759"/>
                    <a:pt x="2001" y="2854"/>
                    <a:pt x="1845" y="3037"/>
                  </a:cubicBezTo>
                  <a:lnTo>
                    <a:pt x="1822" y="3107"/>
                  </a:lnTo>
                  <a:cubicBezTo>
                    <a:pt x="1542" y="3410"/>
                    <a:pt x="1588" y="3901"/>
                    <a:pt x="1915" y="4181"/>
                  </a:cubicBezTo>
                  <a:cubicBezTo>
                    <a:pt x="2196" y="4391"/>
                    <a:pt x="2289" y="4788"/>
                    <a:pt x="2125" y="5115"/>
                  </a:cubicBezTo>
                  <a:cubicBezTo>
                    <a:pt x="2079" y="5185"/>
                    <a:pt x="2032" y="5278"/>
                    <a:pt x="1985" y="5371"/>
                  </a:cubicBezTo>
                  <a:cubicBezTo>
                    <a:pt x="1853" y="5637"/>
                    <a:pt x="1582" y="5794"/>
                    <a:pt x="1297" y="5794"/>
                  </a:cubicBezTo>
                  <a:cubicBezTo>
                    <a:pt x="1231" y="5794"/>
                    <a:pt x="1164" y="5786"/>
                    <a:pt x="1098" y="5768"/>
                  </a:cubicBezTo>
                  <a:cubicBezTo>
                    <a:pt x="1040" y="5755"/>
                    <a:pt x="981" y="5748"/>
                    <a:pt x="922" y="5748"/>
                  </a:cubicBezTo>
                  <a:cubicBezTo>
                    <a:pt x="584" y="5748"/>
                    <a:pt x="264" y="5970"/>
                    <a:pt x="164" y="6329"/>
                  </a:cubicBezTo>
                  <a:lnTo>
                    <a:pt x="164" y="6399"/>
                  </a:lnTo>
                  <a:cubicBezTo>
                    <a:pt x="47" y="6796"/>
                    <a:pt x="304" y="7216"/>
                    <a:pt x="725" y="7309"/>
                  </a:cubicBezTo>
                  <a:cubicBezTo>
                    <a:pt x="1075" y="7403"/>
                    <a:pt x="1308" y="7730"/>
                    <a:pt x="1308" y="8080"/>
                  </a:cubicBezTo>
                  <a:lnTo>
                    <a:pt x="1308" y="8407"/>
                  </a:lnTo>
                  <a:cubicBezTo>
                    <a:pt x="1308" y="8617"/>
                    <a:pt x="1308" y="8804"/>
                    <a:pt x="1332" y="8990"/>
                  </a:cubicBezTo>
                  <a:lnTo>
                    <a:pt x="678" y="9130"/>
                  </a:lnTo>
                  <a:cubicBezTo>
                    <a:pt x="281" y="9201"/>
                    <a:pt x="1" y="9597"/>
                    <a:pt x="94" y="10018"/>
                  </a:cubicBezTo>
                  <a:lnTo>
                    <a:pt x="94" y="10088"/>
                  </a:lnTo>
                  <a:cubicBezTo>
                    <a:pt x="177" y="10462"/>
                    <a:pt x="501" y="10706"/>
                    <a:pt x="867" y="10706"/>
                  </a:cubicBezTo>
                  <a:cubicBezTo>
                    <a:pt x="912" y="10706"/>
                    <a:pt x="958" y="10703"/>
                    <a:pt x="1005" y="10695"/>
                  </a:cubicBezTo>
                  <a:cubicBezTo>
                    <a:pt x="1058" y="10684"/>
                    <a:pt x="1111" y="10679"/>
                    <a:pt x="1164" y="10679"/>
                  </a:cubicBezTo>
                  <a:cubicBezTo>
                    <a:pt x="1457" y="10679"/>
                    <a:pt x="1727" y="10842"/>
                    <a:pt x="1845" y="11138"/>
                  </a:cubicBezTo>
                  <a:cubicBezTo>
                    <a:pt x="1892" y="11208"/>
                    <a:pt x="1915" y="11302"/>
                    <a:pt x="1962" y="11395"/>
                  </a:cubicBezTo>
                  <a:cubicBezTo>
                    <a:pt x="2125" y="11722"/>
                    <a:pt x="2009" y="12119"/>
                    <a:pt x="1729" y="12329"/>
                  </a:cubicBezTo>
                  <a:cubicBezTo>
                    <a:pt x="1378" y="12586"/>
                    <a:pt x="1308" y="13053"/>
                    <a:pt x="1565" y="13403"/>
                  </a:cubicBezTo>
                  <a:lnTo>
                    <a:pt x="1612" y="13450"/>
                  </a:lnTo>
                  <a:cubicBezTo>
                    <a:pt x="1767" y="13647"/>
                    <a:pt x="1998" y="13751"/>
                    <a:pt x="2234" y="13751"/>
                  </a:cubicBezTo>
                  <a:cubicBezTo>
                    <a:pt x="2390" y="13751"/>
                    <a:pt x="2547" y="13706"/>
                    <a:pt x="2686" y="13613"/>
                  </a:cubicBezTo>
                  <a:cubicBezTo>
                    <a:pt x="2819" y="13502"/>
                    <a:pt x="2978" y="13449"/>
                    <a:pt x="3139" y="13449"/>
                  </a:cubicBezTo>
                  <a:cubicBezTo>
                    <a:pt x="3317" y="13449"/>
                    <a:pt x="3496" y="13514"/>
                    <a:pt x="3643" y="13637"/>
                  </a:cubicBezTo>
                  <a:cubicBezTo>
                    <a:pt x="3713" y="13707"/>
                    <a:pt x="3783" y="13777"/>
                    <a:pt x="3853" y="13823"/>
                  </a:cubicBezTo>
                  <a:cubicBezTo>
                    <a:pt x="4133" y="14057"/>
                    <a:pt x="4203" y="14454"/>
                    <a:pt x="4040" y="14781"/>
                  </a:cubicBezTo>
                  <a:cubicBezTo>
                    <a:pt x="3830" y="15154"/>
                    <a:pt x="3970" y="15621"/>
                    <a:pt x="4344" y="15808"/>
                  </a:cubicBezTo>
                  <a:lnTo>
                    <a:pt x="4414" y="15831"/>
                  </a:lnTo>
                  <a:cubicBezTo>
                    <a:pt x="4532" y="15898"/>
                    <a:pt x="4660" y="15929"/>
                    <a:pt x="4785" y="15929"/>
                  </a:cubicBezTo>
                  <a:cubicBezTo>
                    <a:pt x="5055" y="15929"/>
                    <a:pt x="5313" y="15783"/>
                    <a:pt x="5441" y="15528"/>
                  </a:cubicBezTo>
                  <a:cubicBezTo>
                    <a:pt x="5571" y="15268"/>
                    <a:pt x="5834" y="15126"/>
                    <a:pt x="6113" y="15126"/>
                  </a:cubicBezTo>
                  <a:cubicBezTo>
                    <a:pt x="6184" y="15126"/>
                    <a:pt x="6257" y="15135"/>
                    <a:pt x="6328" y="15154"/>
                  </a:cubicBezTo>
                  <a:cubicBezTo>
                    <a:pt x="6515" y="15201"/>
                    <a:pt x="6725" y="15271"/>
                    <a:pt x="6935" y="15294"/>
                  </a:cubicBezTo>
                  <a:cubicBezTo>
                    <a:pt x="7285" y="15364"/>
                    <a:pt x="7519" y="15691"/>
                    <a:pt x="7519" y="16042"/>
                  </a:cubicBezTo>
                  <a:cubicBezTo>
                    <a:pt x="7519" y="16462"/>
                    <a:pt x="7869" y="16812"/>
                    <a:pt x="8289" y="16812"/>
                  </a:cubicBezTo>
                  <a:lnTo>
                    <a:pt x="8359" y="16812"/>
                  </a:lnTo>
                  <a:cubicBezTo>
                    <a:pt x="8780" y="16812"/>
                    <a:pt x="9130" y="16462"/>
                    <a:pt x="9130" y="16042"/>
                  </a:cubicBezTo>
                  <a:cubicBezTo>
                    <a:pt x="9130" y="15691"/>
                    <a:pt x="9363" y="15364"/>
                    <a:pt x="9714" y="15294"/>
                  </a:cubicBezTo>
                  <a:cubicBezTo>
                    <a:pt x="9807" y="15271"/>
                    <a:pt x="9900" y="15248"/>
                    <a:pt x="9994" y="15224"/>
                  </a:cubicBezTo>
                  <a:cubicBezTo>
                    <a:pt x="10048" y="15214"/>
                    <a:pt x="10102" y="15208"/>
                    <a:pt x="10156" y="15208"/>
                  </a:cubicBezTo>
                  <a:cubicBezTo>
                    <a:pt x="10453" y="15208"/>
                    <a:pt x="10739" y="15368"/>
                    <a:pt x="10858" y="15645"/>
                  </a:cubicBezTo>
                  <a:cubicBezTo>
                    <a:pt x="10995" y="15920"/>
                    <a:pt x="11273" y="16081"/>
                    <a:pt x="11569" y="16081"/>
                  </a:cubicBezTo>
                  <a:cubicBezTo>
                    <a:pt x="11674" y="16081"/>
                    <a:pt x="11781" y="16061"/>
                    <a:pt x="11885" y="16018"/>
                  </a:cubicBezTo>
                  <a:lnTo>
                    <a:pt x="11932" y="15995"/>
                  </a:lnTo>
                  <a:cubicBezTo>
                    <a:pt x="12329" y="15808"/>
                    <a:pt x="12492" y="15341"/>
                    <a:pt x="12305" y="14968"/>
                  </a:cubicBezTo>
                  <a:cubicBezTo>
                    <a:pt x="12142" y="14641"/>
                    <a:pt x="12235" y="14244"/>
                    <a:pt x="12515" y="14034"/>
                  </a:cubicBezTo>
                  <a:lnTo>
                    <a:pt x="12749" y="13847"/>
                  </a:lnTo>
                  <a:cubicBezTo>
                    <a:pt x="12889" y="13742"/>
                    <a:pt x="13058" y="13689"/>
                    <a:pt x="13228" y="13689"/>
                  </a:cubicBezTo>
                  <a:cubicBezTo>
                    <a:pt x="13397" y="13689"/>
                    <a:pt x="13566" y="13742"/>
                    <a:pt x="13706" y="13847"/>
                  </a:cubicBezTo>
                  <a:cubicBezTo>
                    <a:pt x="13851" y="13971"/>
                    <a:pt x="14027" y="14031"/>
                    <a:pt x="14202" y="14031"/>
                  </a:cubicBezTo>
                  <a:cubicBezTo>
                    <a:pt x="14421" y="14031"/>
                    <a:pt x="14637" y="13936"/>
                    <a:pt x="14780" y="13753"/>
                  </a:cubicBezTo>
                  <a:lnTo>
                    <a:pt x="14827" y="13707"/>
                  </a:lnTo>
                  <a:cubicBezTo>
                    <a:pt x="15107" y="13380"/>
                    <a:pt x="15060" y="12890"/>
                    <a:pt x="14733" y="12633"/>
                  </a:cubicBezTo>
                  <a:cubicBezTo>
                    <a:pt x="14453" y="12399"/>
                    <a:pt x="14360" y="12002"/>
                    <a:pt x="14523" y="11675"/>
                  </a:cubicBezTo>
                  <a:cubicBezTo>
                    <a:pt x="14570" y="11605"/>
                    <a:pt x="14617" y="11512"/>
                    <a:pt x="14663" y="11419"/>
                  </a:cubicBezTo>
                  <a:cubicBezTo>
                    <a:pt x="14796" y="11153"/>
                    <a:pt x="15067" y="10996"/>
                    <a:pt x="15352" y="10996"/>
                  </a:cubicBezTo>
                  <a:cubicBezTo>
                    <a:pt x="15418" y="10996"/>
                    <a:pt x="15485" y="11004"/>
                    <a:pt x="15551" y="11022"/>
                  </a:cubicBezTo>
                  <a:cubicBezTo>
                    <a:pt x="15609" y="11035"/>
                    <a:pt x="15668" y="11042"/>
                    <a:pt x="15727" y="11042"/>
                  </a:cubicBezTo>
                  <a:cubicBezTo>
                    <a:pt x="16064" y="11042"/>
                    <a:pt x="16382" y="10820"/>
                    <a:pt x="16461" y="10461"/>
                  </a:cubicBezTo>
                  <a:lnTo>
                    <a:pt x="16485" y="10391"/>
                  </a:lnTo>
                  <a:cubicBezTo>
                    <a:pt x="16601" y="9994"/>
                    <a:pt x="16344" y="9574"/>
                    <a:pt x="15924" y="9481"/>
                  </a:cubicBezTo>
                  <a:cubicBezTo>
                    <a:pt x="15574" y="9387"/>
                    <a:pt x="15341" y="9060"/>
                    <a:pt x="15341" y="8710"/>
                  </a:cubicBezTo>
                  <a:cubicBezTo>
                    <a:pt x="15364" y="8617"/>
                    <a:pt x="15364" y="8500"/>
                    <a:pt x="15364" y="8407"/>
                  </a:cubicBezTo>
                  <a:cubicBezTo>
                    <a:pt x="15364" y="8197"/>
                    <a:pt x="15364" y="8010"/>
                    <a:pt x="15341" y="7823"/>
                  </a:cubicBezTo>
                  <a:lnTo>
                    <a:pt x="15971" y="7683"/>
                  </a:lnTo>
                  <a:cubicBezTo>
                    <a:pt x="16391" y="7613"/>
                    <a:pt x="16671" y="7193"/>
                    <a:pt x="16578" y="6796"/>
                  </a:cubicBezTo>
                  <a:lnTo>
                    <a:pt x="16578" y="6726"/>
                  </a:lnTo>
                  <a:cubicBezTo>
                    <a:pt x="16517" y="6360"/>
                    <a:pt x="16191" y="6101"/>
                    <a:pt x="15831" y="6101"/>
                  </a:cubicBezTo>
                  <a:cubicBezTo>
                    <a:pt x="15777" y="6101"/>
                    <a:pt x="15722" y="6106"/>
                    <a:pt x="15667" y="6119"/>
                  </a:cubicBezTo>
                  <a:cubicBezTo>
                    <a:pt x="15618" y="6128"/>
                    <a:pt x="15569" y="6133"/>
                    <a:pt x="15520" y="6133"/>
                  </a:cubicBezTo>
                  <a:cubicBezTo>
                    <a:pt x="15223" y="6133"/>
                    <a:pt x="14947" y="5956"/>
                    <a:pt x="14827" y="5675"/>
                  </a:cubicBezTo>
                  <a:cubicBezTo>
                    <a:pt x="14780" y="5582"/>
                    <a:pt x="14733" y="5488"/>
                    <a:pt x="14687" y="5418"/>
                  </a:cubicBezTo>
                  <a:cubicBezTo>
                    <a:pt x="14547" y="5091"/>
                    <a:pt x="14640" y="4694"/>
                    <a:pt x="14944" y="4484"/>
                  </a:cubicBezTo>
                  <a:cubicBezTo>
                    <a:pt x="15270" y="4227"/>
                    <a:pt x="15341" y="3760"/>
                    <a:pt x="15107" y="3410"/>
                  </a:cubicBezTo>
                  <a:lnTo>
                    <a:pt x="15060" y="3363"/>
                  </a:lnTo>
                  <a:cubicBezTo>
                    <a:pt x="14907" y="3155"/>
                    <a:pt x="14680" y="3046"/>
                    <a:pt x="14447" y="3046"/>
                  </a:cubicBezTo>
                  <a:cubicBezTo>
                    <a:pt x="14289" y="3046"/>
                    <a:pt x="14128" y="3096"/>
                    <a:pt x="13986" y="3200"/>
                  </a:cubicBezTo>
                  <a:cubicBezTo>
                    <a:pt x="13853" y="3300"/>
                    <a:pt x="13694" y="3352"/>
                    <a:pt x="13533" y="3352"/>
                  </a:cubicBezTo>
                  <a:cubicBezTo>
                    <a:pt x="13355" y="3352"/>
                    <a:pt x="13176" y="3288"/>
                    <a:pt x="13029" y="3153"/>
                  </a:cubicBezTo>
                  <a:cubicBezTo>
                    <a:pt x="12959" y="3107"/>
                    <a:pt x="12889" y="3037"/>
                    <a:pt x="12819" y="2967"/>
                  </a:cubicBezTo>
                  <a:cubicBezTo>
                    <a:pt x="12539" y="2733"/>
                    <a:pt x="12469" y="2360"/>
                    <a:pt x="12632" y="2033"/>
                  </a:cubicBezTo>
                  <a:cubicBezTo>
                    <a:pt x="12819" y="1659"/>
                    <a:pt x="12679" y="1192"/>
                    <a:pt x="12305" y="1005"/>
                  </a:cubicBezTo>
                  <a:lnTo>
                    <a:pt x="12259" y="959"/>
                  </a:lnTo>
                  <a:cubicBezTo>
                    <a:pt x="12147" y="903"/>
                    <a:pt x="12027" y="876"/>
                    <a:pt x="11908" y="876"/>
                  </a:cubicBezTo>
                  <a:cubicBezTo>
                    <a:pt x="11629" y="876"/>
                    <a:pt x="11355" y="1023"/>
                    <a:pt x="11208" y="1286"/>
                  </a:cubicBezTo>
                  <a:cubicBezTo>
                    <a:pt x="11076" y="1531"/>
                    <a:pt x="10821" y="1685"/>
                    <a:pt x="10542" y="1685"/>
                  </a:cubicBezTo>
                  <a:cubicBezTo>
                    <a:pt x="10477" y="1685"/>
                    <a:pt x="10411" y="1677"/>
                    <a:pt x="10344" y="1659"/>
                  </a:cubicBezTo>
                  <a:cubicBezTo>
                    <a:pt x="10134" y="1589"/>
                    <a:pt x="9947" y="1542"/>
                    <a:pt x="9737" y="1496"/>
                  </a:cubicBezTo>
                  <a:cubicBezTo>
                    <a:pt x="9387" y="1426"/>
                    <a:pt x="9130" y="1122"/>
                    <a:pt x="9130" y="748"/>
                  </a:cubicBezTo>
                  <a:cubicBezTo>
                    <a:pt x="9130" y="342"/>
                    <a:pt x="8802" y="0"/>
                    <a:pt x="839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41" name="Google Shape;7541;p69"/>
            <p:cNvSpPr/>
            <p:nvPr/>
          </p:nvSpPr>
          <p:spPr>
            <a:xfrm>
              <a:off x="5047382" y="1982410"/>
              <a:ext cx="217494" cy="327730"/>
            </a:xfrm>
            <a:custGeom>
              <a:avLst/>
              <a:gdLst/>
              <a:ahLst/>
              <a:cxnLst/>
              <a:rect l="l" t="t" r="r" b="b"/>
              <a:pathLst>
                <a:path w="16952" h="25544" extrusionOk="0">
                  <a:moveTo>
                    <a:pt x="16951" y="0"/>
                  </a:moveTo>
                  <a:cubicBezTo>
                    <a:pt x="6515" y="4110"/>
                    <a:pt x="0" y="9176"/>
                    <a:pt x="0" y="12772"/>
                  </a:cubicBezTo>
                  <a:cubicBezTo>
                    <a:pt x="0" y="16367"/>
                    <a:pt x="6515" y="21434"/>
                    <a:pt x="16951" y="25543"/>
                  </a:cubicBezTo>
                  <a:lnTo>
                    <a:pt x="16951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42" name="Google Shape;7542;p69"/>
            <p:cNvSpPr/>
            <p:nvPr/>
          </p:nvSpPr>
          <p:spPr>
            <a:xfrm>
              <a:off x="6147054" y="1933579"/>
              <a:ext cx="327730" cy="425687"/>
            </a:xfrm>
            <a:custGeom>
              <a:avLst/>
              <a:gdLst/>
              <a:ahLst/>
              <a:cxnLst/>
              <a:rect l="l" t="t" r="r" b="b"/>
              <a:pathLst>
                <a:path w="25544" h="33179" extrusionOk="0">
                  <a:moveTo>
                    <a:pt x="0" y="0"/>
                  </a:moveTo>
                  <a:lnTo>
                    <a:pt x="0" y="33178"/>
                  </a:lnTo>
                  <a:cubicBezTo>
                    <a:pt x="15364" y="29653"/>
                    <a:pt x="25543" y="23535"/>
                    <a:pt x="25543" y="16578"/>
                  </a:cubicBezTo>
                  <a:cubicBezTo>
                    <a:pt x="25543" y="9620"/>
                    <a:pt x="15364" y="350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7543" name="Google Shape;7543;p69"/>
          <p:cNvGrpSpPr/>
          <p:nvPr/>
        </p:nvGrpSpPr>
        <p:grpSpPr>
          <a:xfrm>
            <a:off x="5263075" y="2289269"/>
            <a:ext cx="1923969" cy="977920"/>
            <a:chOff x="5000950" y="2751556"/>
            <a:chExt cx="1442977" cy="733440"/>
          </a:xfrm>
        </p:grpSpPr>
        <p:sp>
          <p:nvSpPr>
            <p:cNvPr id="7544" name="Google Shape;7544;p69"/>
            <p:cNvSpPr/>
            <p:nvPr/>
          </p:nvSpPr>
          <p:spPr>
            <a:xfrm>
              <a:off x="5729168" y="3471203"/>
              <a:ext cx="85089" cy="13792"/>
            </a:xfrm>
            <a:custGeom>
              <a:avLst/>
              <a:gdLst/>
              <a:ahLst/>
              <a:cxnLst/>
              <a:rect l="l" t="t" r="r" b="b"/>
              <a:pathLst>
                <a:path w="6632" h="1075" extrusionOk="0">
                  <a:moveTo>
                    <a:pt x="234" y="1"/>
                  </a:moveTo>
                  <a:cubicBezTo>
                    <a:pt x="94" y="1"/>
                    <a:pt x="1" y="117"/>
                    <a:pt x="1" y="234"/>
                  </a:cubicBezTo>
                  <a:lnTo>
                    <a:pt x="1" y="841"/>
                  </a:lnTo>
                  <a:cubicBezTo>
                    <a:pt x="1" y="981"/>
                    <a:pt x="94" y="1075"/>
                    <a:pt x="234" y="1075"/>
                  </a:cubicBezTo>
                  <a:lnTo>
                    <a:pt x="6375" y="1075"/>
                  </a:lnTo>
                  <a:cubicBezTo>
                    <a:pt x="6515" y="1075"/>
                    <a:pt x="6632" y="981"/>
                    <a:pt x="6632" y="841"/>
                  </a:cubicBezTo>
                  <a:lnTo>
                    <a:pt x="6632" y="234"/>
                  </a:lnTo>
                  <a:cubicBezTo>
                    <a:pt x="6632" y="117"/>
                    <a:pt x="6515" y="1"/>
                    <a:pt x="637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45" name="Google Shape;7545;p69"/>
            <p:cNvSpPr/>
            <p:nvPr/>
          </p:nvSpPr>
          <p:spPr>
            <a:xfrm>
              <a:off x="5940055" y="3471203"/>
              <a:ext cx="85396" cy="13792"/>
            </a:xfrm>
            <a:custGeom>
              <a:avLst/>
              <a:gdLst/>
              <a:ahLst/>
              <a:cxnLst/>
              <a:rect l="l" t="t" r="r" b="b"/>
              <a:pathLst>
                <a:path w="6656" h="1075" extrusionOk="0">
                  <a:moveTo>
                    <a:pt x="258" y="1"/>
                  </a:moveTo>
                  <a:cubicBezTo>
                    <a:pt x="118" y="1"/>
                    <a:pt x="1" y="117"/>
                    <a:pt x="1" y="258"/>
                  </a:cubicBezTo>
                  <a:lnTo>
                    <a:pt x="1" y="841"/>
                  </a:lnTo>
                  <a:cubicBezTo>
                    <a:pt x="1" y="981"/>
                    <a:pt x="118" y="1075"/>
                    <a:pt x="258" y="1075"/>
                  </a:cubicBezTo>
                  <a:lnTo>
                    <a:pt x="6398" y="1075"/>
                  </a:lnTo>
                  <a:cubicBezTo>
                    <a:pt x="6538" y="1075"/>
                    <a:pt x="6655" y="981"/>
                    <a:pt x="6655" y="841"/>
                  </a:cubicBezTo>
                  <a:lnTo>
                    <a:pt x="6655" y="258"/>
                  </a:lnTo>
                  <a:cubicBezTo>
                    <a:pt x="6655" y="117"/>
                    <a:pt x="6538" y="1"/>
                    <a:pt x="639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7546" name="Google Shape;7546;p69"/>
            <p:cNvGrpSpPr/>
            <p:nvPr/>
          </p:nvGrpSpPr>
          <p:grpSpPr>
            <a:xfrm>
              <a:off x="5000950" y="2751556"/>
              <a:ext cx="1442977" cy="730745"/>
              <a:chOff x="5000950" y="2751556"/>
              <a:chExt cx="1442977" cy="730745"/>
            </a:xfrm>
          </p:grpSpPr>
          <p:sp>
            <p:nvSpPr>
              <p:cNvPr id="7547" name="Google Shape;7547;p69"/>
              <p:cNvSpPr/>
              <p:nvPr/>
            </p:nvSpPr>
            <p:spPr>
              <a:xfrm>
                <a:off x="5763321" y="3216284"/>
                <a:ext cx="97662" cy="266017"/>
              </a:xfrm>
              <a:custGeom>
                <a:avLst/>
                <a:gdLst/>
                <a:ahLst/>
                <a:cxnLst/>
                <a:rect l="l" t="t" r="r" b="b"/>
                <a:pathLst>
                  <a:path w="7612" h="20734" extrusionOk="0">
                    <a:moveTo>
                      <a:pt x="5978" y="0"/>
                    </a:moveTo>
                    <a:lnTo>
                      <a:pt x="1" y="20267"/>
                    </a:lnTo>
                    <a:lnTo>
                      <a:pt x="1612" y="20734"/>
                    </a:lnTo>
                    <a:lnTo>
                      <a:pt x="7612" y="467"/>
                    </a:lnTo>
                    <a:lnTo>
                      <a:pt x="5978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48" name="Google Shape;7548;p69"/>
              <p:cNvSpPr/>
              <p:nvPr/>
            </p:nvSpPr>
            <p:spPr>
              <a:xfrm>
                <a:off x="5893033" y="3216284"/>
                <a:ext cx="97970" cy="266017"/>
              </a:xfrm>
              <a:custGeom>
                <a:avLst/>
                <a:gdLst/>
                <a:ahLst/>
                <a:cxnLst/>
                <a:rect l="l" t="t" r="r" b="b"/>
                <a:pathLst>
                  <a:path w="7636" h="20734" extrusionOk="0">
                    <a:moveTo>
                      <a:pt x="1635" y="0"/>
                    </a:moveTo>
                    <a:lnTo>
                      <a:pt x="0" y="491"/>
                    </a:lnTo>
                    <a:lnTo>
                      <a:pt x="6001" y="20734"/>
                    </a:lnTo>
                    <a:lnTo>
                      <a:pt x="7635" y="20267"/>
                    </a:lnTo>
                    <a:lnTo>
                      <a:pt x="1635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49" name="Google Shape;7549;p69"/>
              <p:cNvSpPr/>
              <p:nvPr/>
            </p:nvSpPr>
            <p:spPr>
              <a:xfrm>
                <a:off x="5771712" y="3159960"/>
                <a:ext cx="206704" cy="88989"/>
              </a:xfrm>
              <a:custGeom>
                <a:avLst/>
                <a:gdLst/>
                <a:ahLst/>
                <a:cxnLst/>
                <a:rect l="l" t="t" r="r" b="b"/>
                <a:pathLst>
                  <a:path w="16111" h="6936" extrusionOk="0">
                    <a:moveTo>
                      <a:pt x="0" y="1"/>
                    </a:moveTo>
                    <a:lnTo>
                      <a:pt x="0" y="3807"/>
                    </a:lnTo>
                    <a:cubicBezTo>
                      <a:pt x="0" y="5534"/>
                      <a:pt x="1401" y="6935"/>
                      <a:pt x="3129" y="6935"/>
                    </a:cubicBezTo>
                    <a:lnTo>
                      <a:pt x="12982" y="6935"/>
                    </a:lnTo>
                    <a:cubicBezTo>
                      <a:pt x="14710" y="6935"/>
                      <a:pt x="16110" y="5534"/>
                      <a:pt x="16110" y="3807"/>
                    </a:cubicBez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0" name="Google Shape;7550;p69"/>
              <p:cNvSpPr/>
              <p:nvPr/>
            </p:nvSpPr>
            <p:spPr>
              <a:xfrm>
                <a:off x="5873852" y="2806789"/>
                <a:ext cx="30279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2360" h="7122" extrusionOk="0">
                    <a:moveTo>
                      <a:pt x="1" y="0"/>
                    </a:moveTo>
                    <a:lnTo>
                      <a:pt x="1" y="7122"/>
                    </a:lnTo>
                    <a:lnTo>
                      <a:pt x="2359" y="7122"/>
                    </a:lnTo>
                    <a:lnTo>
                      <a:pt x="2359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1" name="Google Shape;7551;p69"/>
              <p:cNvSpPr/>
              <p:nvPr/>
            </p:nvSpPr>
            <p:spPr>
              <a:xfrm>
                <a:off x="5791483" y="2751556"/>
                <a:ext cx="181840" cy="92992"/>
              </a:xfrm>
              <a:custGeom>
                <a:avLst/>
                <a:gdLst/>
                <a:ahLst/>
                <a:cxnLst/>
                <a:rect l="l" t="t" r="r" b="b"/>
                <a:pathLst>
                  <a:path w="14173" h="7248" extrusionOk="0">
                    <a:moveTo>
                      <a:pt x="4313" y="2023"/>
                    </a:moveTo>
                    <a:cubicBezTo>
                      <a:pt x="4996" y="2023"/>
                      <a:pt x="5650" y="2557"/>
                      <a:pt x="5650" y="3348"/>
                    </a:cubicBezTo>
                    <a:cubicBezTo>
                      <a:pt x="5627" y="4072"/>
                      <a:pt x="5043" y="4656"/>
                      <a:pt x="4320" y="4679"/>
                    </a:cubicBezTo>
                    <a:cubicBezTo>
                      <a:pt x="3129" y="4679"/>
                      <a:pt x="2545" y="3255"/>
                      <a:pt x="3386" y="2414"/>
                    </a:cubicBezTo>
                    <a:cubicBezTo>
                      <a:pt x="3656" y="2144"/>
                      <a:pt x="3988" y="2023"/>
                      <a:pt x="4313" y="2023"/>
                    </a:cubicBezTo>
                    <a:close/>
                    <a:moveTo>
                      <a:pt x="10733" y="2023"/>
                    </a:moveTo>
                    <a:cubicBezTo>
                      <a:pt x="11417" y="2023"/>
                      <a:pt x="12071" y="2557"/>
                      <a:pt x="12071" y="3348"/>
                    </a:cubicBezTo>
                    <a:cubicBezTo>
                      <a:pt x="12048" y="4072"/>
                      <a:pt x="11464" y="4679"/>
                      <a:pt x="10740" y="4679"/>
                    </a:cubicBezTo>
                    <a:cubicBezTo>
                      <a:pt x="9550" y="4679"/>
                      <a:pt x="8966" y="3255"/>
                      <a:pt x="9806" y="2414"/>
                    </a:cubicBezTo>
                    <a:cubicBezTo>
                      <a:pt x="10077" y="2144"/>
                      <a:pt x="10409" y="2023"/>
                      <a:pt x="10733" y="2023"/>
                    </a:cubicBezTo>
                    <a:close/>
                    <a:moveTo>
                      <a:pt x="4314" y="0"/>
                    </a:moveTo>
                    <a:cubicBezTo>
                      <a:pt x="3330" y="0"/>
                      <a:pt x="2337" y="429"/>
                      <a:pt x="1658" y="1340"/>
                    </a:cubicBezTo>
                    <a:cubicBezTo>
                      <a:pt x="0" y="3558"/>
                      <a:pt x="1565" y="6687"/>
                      <a:pt x="4320" y="6687"/>
                    </a:cubicBezTo>
                    <a:cubicBezTo>
                      <a:pt x="4763" y="6687"/>
                      <a:pt x="5230" y="6594"/>
                      <a:pt x="5650" y="6407"/>
                    </a:cubicBezTo>
                    <a:lnTo>
                      <a:pt x="5650" y="7247"/>
                    </a:lnTo>
                    <a:lnTo>
                      <a:pt x="9410" y="7247"/>
                    </a:lnTo>
                    <a:lnTo>
                      <a:pt x="9410" y="6407"/>
                    </a:lnTo>
                    <a:cubicBezTo>
                      <a:pt x="9830" y="6594"/>
                      <a:pt x="10273" y="6687"/>
                      <a:pt x="10717" y="6687"/>
                    </a:cubicBezTo>
                    <a:cubicBezTo>
                      <a:pt x="10759" y="6689"/>
                      <a:pt x="10801" y="6689"/>
                      <a:pt x="10843" y="6689"/>
                    </a:cubicBezTo>
                    <a:cubicBezTo>
                      <a:pt x="12677" y="6689"/>
                      <a:pt x="14173" y="5197"/>
                      <a:pt x="14173" y="3348"/>
                    </a:cubicBezTo>
                    <a:cubicBezTo>
                      <a:pt x="14173" y="1499"/>
                      <a:pt x="12677" y="7"/>
                      <a:pt x="10843" y="7"/>
                    </a:cubicBezTo>
                    <a:cubicBezTo>
                      <a:pt x="10801" y="7"/>
                      <a:pt x="10759" y="8"/>
                      <a:pt x="10717" y="9"/>
                    </a:cubicBezTo>
                    <a:lnTo>
                      <a:pt x="10740" y="9"/>
                    </a:lnTo>
                    <a:cubicBezTo>
                      <a:pt x="9246" y="9"/>
                      <a:pt x="7939" y="967"/>
                      <a:pt x="7518" y="2391"/>
                    </a:cubicBezTo>
                    <a:cubicBezTo>
                      <a:pt x="7068" y="849"/>
                      <a:pt x="5700" y="0"/>
                      <a:pt x="43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2" name="Google Shape;7552;p69"/>
              <p:cNvSpPr/>
              <p:nvPr/>
            </p:nvSpPr>
            <p:spPr>
              <a:xfrm>
                <a:off x="5359523" y="2863998"/>
                <a:ext cx="910956" cy="346910"/>
              </a:xfrm>
              <a:custGeom>
                <a:avLst/>
                <a:gdLst/>
                <a:ahLst/>
                <a:cxnLst/>
                <a:rect l="l" t="t" r="r" b="b"/>
                <a:pathLst>
                  <a:path w="71002" h="27039" extrusionOk="0">
                    <a:moveTo>
                      <a:pt x="71002" y="1"/>
                    </a:moveTo>
                    <a:lnTo>
                      <a:pt x="0" y="3970"/>
                    </a:lnTo>
                    <a:lnTo>
                      <a:pt x="0" y="23069"/>
                    </a:lnTo>
                    <a:lnTo>
                      <a:pt x="71002" y="27038"/>
                    </a:lnTo>
                    <a:lnTo>
                      <a:pt x="71002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3" name="Google Shape;7553;p69"/>
              <p:cNvSpPr/>
              <p:nvPr/>
            </p:nvSpPr>
            <p:spPr>
              <a:xfrm>
                <a:off x="5106400" y="2954475"/>
                <a:ext cx="276204" cy="165969"/>
              </a:xfrm>
              <a:custGeom>
                <a:avLst/>
                <a:gdLst/>
                <a:ahLst/>
                <a:cxnLst/>
                <a:rect l="l" t="t" r="r" b="b"/>
                <a:pathLst>
                  <a:path w="21528" h="12936" extrusionOk="0">
                    <a:moveTo>
                      <a:pt x="0" y="0"/>
                    </a:moveTo>
                    <a:lnTo>
                      <a:pt x="0" y="12935"/>
                    </a:lnTo>
                    <a:lnTo>
                      <a:pt x="21527" y="12935"/>
                    </a:lnTo>
                    <a:lnTo>
                      <a:pt x="2152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4" name="Google Shape;7554;p69"/>
              <p:cNvSpPr/>
              <p:nvPr/>
            </p:nvSpPr>
            <p:spPr>
              <a:xfrm>
                <a:off x="5000950" y="2998803"/>
                <a:ext cx="128518" cy="77301"/>
              </a:xfrm>
              <a:custGeom>
                <a:avLst/>
                <a:gdLst/>
                <a:ahLst/>
                <a:cxnLst/>
                <a:rect l="l" t="t" r="r" b="b"/>
                <a:pathLst>
                  <a:path w="10017" h="6025" extrusionOk="0">
                    <a:moveTo>
                      <a:pt x="1" y="1"/>
                    </a:moveTo>
                    <a:lnTo>
                      <a:pt x="1" y="6024"/>
                    </a:lnTo>
                    <a:lnTo>
                      <a:pt x="10017" y="6024"/>
                    </a:lnTo>
                    <a:lnTo>
                      <a:pt x="10017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5" name="Google Shape;7555;p69"/>
              <p:cNvSpPr/>
              <p:nvPr/>
            </p:nvSpPr>
            <p:spPr>
              <a:xfrm>
                <a:off x="5359523" y="2912534"/>
                <a:ext cx="46445" cy="250147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19497" extrusionOk="0">
                    <a:moveTo>
                      <a:pt x="3619" y="0"/>
                    </a:moveTo>
                    <a:lnTo>
                      <a:pt x="0" y="187"/>
                    </a:lnTo>
                    <a:lnTo>
                      <a:pt x="0" y="19286"/>
                    </a:lnTo>
                    <a:lnTo>
                      <a:pt x="3619" y="19496"/>
                    </a:lnTo>
                    <a:lnTo>
                      <a:pt x="3619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6" name="Google Shape;7556;p69"/>
              <p:cNvSpPr/>
              <p:nvPr/>
            </p:nvSpPr>
            <p:spPr>
              <a:xfrm>
                <a:off x="5382591" y="2933203"/>
                <a:ext cx="13" cy="911"/>
              </a:xfrm>
              <a:custGeom>
                <a:avLst/>
                <a:gdLst/>
                <a:ahLst/>
                <a:cxnLst/>
                <a:rect l="l" t="t" r="r" b="b"/>
                <a:pathLst>
                  <a:path w="1" h="71" fill="none" extrusionOk="0">
                    <a:moveTo>
                      <a:pt x="0" y="0"/>
                    </a:moveTo>
                    <a:lnTo>
                      <a:pt x="0" y="70"/>
                    </a:lnTo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7" name="Google Shape;7557;p69"/>
              <p:cNvSpPr/>
              <p:nvPr/>
            </p:nvSpPr>
            <p:spPr>
              <a:xfrm>
                <a:off x="5382591" y="2984420"/>
                <a:ext cx="13" cy="130622"/>
              </a:xfrm>
              <a:custGeom>
                <a:avLst/>
                <a:gdLst/>
                <a:ahLst/>
                <a:cxnLst/>
                <a:rect l="l" t="t" r="r" b="b"/>
                <a:pathLst>
                  <a:path w="1" h="10181" fill="none" extrusionOk="0">
                    <a:moveTo>
                      <a:pt x="0" y="1"/>
                    </a:moveTo>
                    <a:lnTo>
                      <a:pt x="0" y="10181"/>
                    </a:lnTo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8" name="Google Shape;7558;p69"/>
              <p:cNvSpPr/>
              <p:nvPr/>
            </p:nvSpPr>
            <p:spPr>
              <a:xfrm>
                <a:off x="5382591" y="3140189"/>
                <a:ext cx="13" cy="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72" fill="none" extrusionOk="0">
                    <a:moveTo>
                      <a:pt x="0" y="1"/>
                    </a:moveTo>
                    <a:lnTo>
                      <a:pt x="0" y="71"/>
                    </a:lnTo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59" name="Google Shape;7559;p69"/>
              <p:cNvSpPr/>
              <p:nvPr/>
            </p:nvSpPr>
            <p:spPr>
              <a:xfrm>
                <a:off x="6097030" y="2863998"/>
                <a:ext cx="346898" cy="346910"/>
              </a:xfrm>
              <a:custGeom>
                <a:avLst/>
                <a:gdLst/>
                <a:ahLst/>
                <a:cxnLst/>
                <a:rect l="l" t="t" r="r" b="b"/>
                <a:pathLst>
                  <a:path w="27038" h="27039" extrusionOk="0">
                    <a:moveTo>
                      <a:pt x="13519" y="1"/>
                    </a:moveTo>
                    <a:cubicBezTo>
                      <a:pt x="6047" y="1"/>
                      <a:pt x="0" y="6048"/>
                      <a:pt x="0" y="13520"/>
                    </a:cubicBezTo>
                    <a:cubicBezTo>
                      <a:pt x="0" y="20991"/>
                      <a:pt x="6047" y="27038"/>
                      <a:pt x="13519" y="27038"/>
                    </a:cubicBezTo>
                    <a:cubicBezTo>
                      <a:pt x="20990" y="27038"/>
                      <a:pt x="27037" y="20991"/>
                      <a:pt x="27037" y="13520"/>
                    </a:cubicBezTo>
                    <a:cubicBezTo>
                      <a:pt x="27037" y="6048"/>
                      <a:pt x="20990" y="1"/>
                      <a:pt x="135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0" name="Google Shape;7560;p69"/>
              <p:cNvSpPr/>
              <p:nvPr/>
            </p:nvSpPr>
            <p:spPr>
              <a:xfrm>
                <a:off x="6120996" y="2887964"/>
                <a:ext cx="298965" cy="298977"/>
              </a:xfrm>
              <a:custGeom>
                <a:avLst/>
                <a:gdLst/>
                <a:ahLst/>
                <a:cxnLst/>
                <a:rect l="l" t="t" r="r" b="b"/>
                <a:pathLst>
                  <a:path w="23302" h="23303" fill="none" extrusionOk="0">
                    <a:moveTo>
                      <a:pt x="23302" y="11652"/>
                    </a:moveTo>
                    <a:cubicBezTo>
                      <a:pt x="23302" y="18096"/>
                      <a:pt x="18095" y="23302"/>
                      <a:pt x="11651" y="23302"/>
                    </a:cubicBezTo>
                    <a:cubicBezTo>
                      <a:pt x="5230" y="23302"/>
                      <a:pt x="0" y="18096"/>
                      <a:pt x="0" y="11652"/>
                    </a:cubicBezTo>
                    <a:cubicBezTo>
                      <a:pt x="0" y="5231"/>
                      <a:pt x="5230" y="1"/>
                      <a:pt x="11651" y="1"/>
                    </a:cubicBezTo>
                    <a:cubicBezTo>
                      <a:pt x="18095" y="1"/>
                      <a:pt x="23302" y="5231"/>
                      <a:pt x="23302" y="116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1" name="Google Shape;7561;p69"/>
              <p:cNvSpPr/>
              <p:nvPr/>
            </p:nvSpPr>
            <p:spPr>
              <a:xfrm>
                <a:off x="6135366" y="2914792"/>
                <a:ext cx="269918" cy="245233"/>
              </a:xfrm>
              <a:custGeom>
                <a:avLst/>
                <a:gdLst/>
                <a:ahLst/>
                <a:cxnLst/>
                <a:rect l="l" t="t" r="r" b="b"/>
                <a:pathLst>
                  <a:path w="21038" h="19114" extrusionOk="0">
                    <a:moveTo>
                      <a:pt x="10508" y="0"/>
                    </a:moveTo>
                    <a:cubicBezTo>
                      <a:pt x="6194" y="0"/>
                      <a:pt x="2295" y="2953"/>
                      <a:pt x="1238" y="7319"/>
                    </a:cubicBezTo>
                    <a:cubicBezTo>
                      <a:pt x="1" y="12456"/>
                      <a:pt x="3176" y="17616"/>
                      <a:pt x="8313" y="18853"/>
                    </a:cubicBezTo>
                    <a:cubicBezTo>
                      <a:pt x="9053" y="19029"/>
                      <a:pt x="9794" y="19113"/>
                      <a:pt x="10524" y="19113"/>
                    </a:cubicBezTo>
                    <a:cubicBezTo>
                      <a:pt x="14838" y="19113"/>
                      <a:pt x="18765" y="16172"/>
                      <a:pt x="19823" y="11779"/>
                    </a:cubicBezTo>
                    <a:cubicBezTo>
                      <a:pt x="21038" y="6642"/>
                      <a:pt x="17886" y="1505"/>
                      <a:pt x="12749" y="268"/>
                    </a:cubicBezTo>
                    <a:cubicBezTo>
                      <a:pt x="11998" y="87"/>
                      <a:pt x="11247" y="0"/>
                      <a:pt x="10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2" name="Google Shape;7562;p69"/>
              <p:cNvSpPr/>
              <p:nvPr/>
            </p:nvSpPr>
            <p:spPr>
              <a:xfrm>
                <a:off x="5000950" y="2998803"/>
                <a:ext cx="21580" cy="77301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6025" extrusionOk="0">
                    <a:moveTo>
                      <a:pt x="1" y="1"/>
                    </a:moveTo>
                    <a:lnTo>
                      <a:pt x="1" y="6024"/>
                    </a:lnTo>
                    <a:lnTo>
                      <a:pt x="1682" y="6024"/>
                    </a:lnTo>
                    <a:lnTo>
                      <a:pt x="1682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3" name="Google Shape;7563;p69"/>
              <p:cNvSpPr/>
              <p:nvPr/>
            </p:nvSpPr>
            <p:spPr>
              <a:xfrm>
                <a:off x="5011740" y="3010491"/>
                <a:ext cx="13" cy="911"/>
              </a:xfrm>
              <a:custGeom>
                <a:avLst/>
                <a:gdLst/>
                <a:ahLst/>
                <a:cxnLst/>
                <a:rect l="l" t="t" r="r" b="b"/>
                <a:pathLst>
                  <a:path w="1" h="71" fill="none" extrusionOk="0">
                    <a:moveTo>
                      <a:pt x="0" y="0"/>
                    </a:moveTo>
                    <a:lnTo>
                      <a:pt x="0" y="70"/>
                    </a:lnTo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4" name="Google Shape;7564;p69"/>
              <p:cNvSpPr/>
              <p:nvPr/>
            </p:nvSpPr>
            <p:spPr>
              <a:xfrm>
                <a:off x="5011740" y="3026669"/>
                <a:ext cx="13" cy="26071"/>
              </a:xfrm>
              <a:custGeom>
                <a:avLst/>
                <a:gdLst/>
                <a:ahLst/>
                <a:cxnLst/>
                <a:rect l="l" t="t" r="r" b="b"/>
                <a:pathLst>
                  <a:path w="1" h="2032" fill="none" extrusionOk="0">
                    <a:moveTo>
                      <a:pt x="0" y="0"/>
                    </a:moveTo>
                    <a:lnTo>
                      <a:pt x="0" y="2031"/>
                    </a:lnTo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5" name="Google Shape;7565;p69"/>
              <p:cNvSpPr/>
              <p:nvPr/>
            </p:nvSpPr>
            <p:spPr>
              <a:xfrm>
                <a:off x="5011740" y="3060220"/>
                <a:ext cx="13" cy="911"/>
              </a:xfrm>
              <a:custGeom>
                <a:avLst/>
                <a:gdLst/>
                <a:ahLst/>
                <a:cxnLst/>
                <a:rect l="l" t="t" r="r" b="b"/>
                <a:pathLst>
                  <a:path w="1" h="71" fill="none" extrusionOk="0">
                    <a:moveTo>
                      <a:pt x="0" y="0"/>
                    </a:moveTo>
                    <a:lnTo>
                      <a:pt x="0" y="70"/>
                    </a:lnTo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6" name="Google Shape;7566;p69"/>
              <p:cNvSpPr/>
              <p:nvPr/>
            </p:nvSpPr>
            <p:spPr>
              <a:xfrm>
                <a:off x="5106400" y="2954475"/>
                <a:ext cx="46445" cy="165969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12936" extrusionOk="0">
                    <a:moveTo>
                      <a:pt x="0" y="0"/>
                    </a:moveTo>
                    <a:lnTo>
                      <a:pt x="0" y="12935"/>
                    </a:lnTo>
                    <a:lnTo>
                      <a:pt x="3619" y="12935"/>
                    </a:lnTo>
                    <a:lnTo>
                      <a:pt x="3619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7" name="Google Shape;7567;p69"/>
              <p:cNvSpPr/>
              <p:nvPr/>
            </p:nvSpPr>
            <p:spPr>
              <a:xfrm>
                <a:off x="5129763" y="2972450"/>
                <a:ext cx="13" cy="911"/>
              </a:xfrm>
              <a:custGeom>
                <a:avLst/>
                <a:gdLst/>
                <a:ahLst/>
                <a:cxnLst/>
                <a:rect l="l" t="t" r="r" b="b"/>
                <a:pathLst>
                  <a:path w="1" h="71" fill="none" extrusionOk="0">
                    <a:moveTo>
                      <a:pt x="0" y="0"/>
                    </a:moveTo>
                    <a:lnTo>
                      <a:pt x="0" y="70"/>
                    </a:lnTo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8" name="Google Shape;7568;p69"/>
              <p:cNvSpPr/>
              <p:nvPr/>
            </p:nvSpPr>
            <p:spPr>
              <a:xfrm>
                <a:off x="5129763" y="2993414"/>
                <a:ext cx="13" cy="98560"/>
              </a:xfrm>
              <a:custGeom>
                <a:avLst/>
                <a:gdLst/>
                <a:ahLst/>
                <a:cxnLst/>
                <a:rect l="l" t="t" r="r" b="b"/>
                <a:pathLst>
                  <a:path w="1" h="7682" fill="none" extrusionOk="0">
                    <a:moveTo>
                      <a:pt x="0" y="0"/>
                    </a:moveTo>
                    <a:lnTo>
                      <a:pt x="0" y="7682"/>
                    </a:lnTo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69" name="Google Shape;7569;p69"/>
              <p:cNvSpPr/>
              <p:nvPr/>
            </p:nvSpPr>
            <p:spPr>
              <a:xfrm>
                <a:off x="5129763" y="3102148"/>
                <a:ext cx="13" cy="911"/>
              </a:xfrm>
              <a:custGeom>
                <a:avLst/>
                <a:gdLst/>
                <a:ahLst/>
                <a:cxnLst/>
                <a:rect l="l" t="t" r="r" b="b"/>
                <a:pathLst>
                  <a:path w="1" h="71" fill="none" extrusionOk="0">
                    <a:moveTo>
                      <a:pt x="0" y="1"/>
                    </a:moveTo>
                    <a:lnTo>
                      <a:pt x="0" y="71"/>
                    </a:lnTo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7570" name="Google Shape;7570;p69"/>
          <p:cNvSpPr/>
          <p:nvPr/>
        </p:nvSpPr>
        <p:spPr>
          <a:xfrm>
            <a:off x="10053326" y="5125136"/>
            <a:ext cx="1215" cy="17"/>
          </a:xfrm>
          <a:custGeom>
            <a:avLst/>
            <a:gdLst/>
            <a:ahLst/>
            <a:cxnLst/>
            <a:rect l="l" t="t" r="r" b="b"/>
            <a:pathLst>
              <a:path w="71" h="1" fill="none" extrusionOk="0">
                <a:moveTo>
                  <a:pt x="0" y="1"/>
                </a:moveTo>
                <a:lnTo>
                  <a:pt x="70" y="1"/>
                </a:lnTo>
              </a:path>
            </a:pathLst>
          </a:custGeom>
          <a:solidFill>
            <a:schemeClr val="accent1"/>
          </a:solidFill>
          <a:ln w="952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7571" name="Google Shape;7571;p69"/>
          <p:cNvGrpSpPr/>
          <p:nvPr/>
        </p:nvGrpSpPr>
        <p:grpSpPr>
          <a:xfrm>
            <a:off x="10432284" y="2652031"/>
            <a:ext cx="1369577" cy="1414824"/>
            <a:chOff x="7496860" y="2802824"/>
            <a:chExt cx="1027183" cy="1061118"/>
          </a:xfrm>
        </p:grpSpPr>
        <p:sp>
          <p:nvSpPr>
            <p:cNvPr id="7572" name="Google Shape;7572;p69"/>
            <p:cNvSpPr/>
            <p:nvPr/>
          </p:nvSpPr>
          <p:spPr>
            <a:xfrm>
              <a:off x="7740989" y="3002100"/>
              <a:ext cx="439466" cy="518550"/>
            </a:xfrm>
            <a:custGeom>
              <a:avLst/>
              <a:gdLst/>
              <a:ahLst/>
              <a:cxnLst/>
              <a:rect l="l" t="t" r="r" b="b"/>
              <a:pathLst>
                <a:path w="34253" h="40417" extrusionOk="0">
                  <a:moveTo>
                    <a:pt x="31101" y="0"/>
                  </a:moveTo>
                  <a:cubicBezTo>
                    <a:pt x="21131" y="10344"/>
                    <a:pt x="1" y="13239"/>
                    <a:pt x="1" y="26734"/>
                  </a:cubicBezTo>
                  <a:lnTo>
                    <a:pt x="1" y="40416"/>
                  </a:lnTo>
                  <a:lnTo>
                    <a:pt x="3853" y="40416"/>
                  </a:lnTo>
                  <a:lnTo>
                    <a:pt x="3853" y="29396"/>
                  </a:lnTo>
                  <a:cubicBezTo>
                    <a:pt x="3853" y="24339"/>
                    <a:pt x="9821" y="21094"/>
                    <a:pt x="17531" y="21094"/>
                  </a:cubicBezTo>
                  <a:cubicBezTo>
                    <a:pt x="22743" y="21094"/>
                    <a:pt x="28752" y="22578"/>
                    <a:pt x="34253" y="25987"/>
                  </a:cubicBezTo>
                  <a:lnTo>
                    <a:pt x="31101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73" name="Google Shape;7573;p69"/>
            <p:cNvSpPr/>
            <p:nvPr/>
          </p:nvSpPr>
          <p:spPr>
            <a:xfrm>
              <a:off x="8077699" y="2802824"/>
              <a:ext cx="446343" cy="626527"/>
            </a:xfrm>
            <a:custGeom>
              <a:avLst/>
              <a:gdLst/>
              <a:ahLst/>
              <a:cxnLst/>
              <a:rect l="l" t="t" r="r" b="b"/>
              <a:pathLst>
                <a:path w="34789" h="48833" extrusionOk="0">
                  <a:moveTo>
                    <a:pt x="13986" y="0"/>
                  </a:moveTo>
                  <a:cubicBezTo>
                    <a:pt x="12853" y="0"/>
                    <a:pt x="11756" y="146"/>
                    <a:pt x="10787" y="730"/>
                  </a:cubicBezTo>
                  <a:cubicBezTo>
                    <a:pt x="9013" y="1780"/>
                    <a:pt x="8265" y="4279"/>
                    <a:pt x="6841" y="6147"/>
                  </a:cubicBezTo>
                  <a:cubicBezTo>
                    <a:pt x="5580" y="7804"/>
                    <a:pt x="3339" y="9088"/>
                    <a:pt x="2475" y="11236"/>
                  </a:cubicBezTo>
                  <a:cubicBezTo>
                    <a:pt x="1681" y="13198"/>
                    <a:pt x="2335" y="15696"/>
                    <a:pt x="1915" y="17961"/>
                  </a:cubicBezTo>
                  <a:cubicBezTo>
                    <a:pt x="1541" y="20039"/>
                    <a:pt x="0" y="22140"/>
                    <a:pt x="0" y="24405"/>
                  </a:cubicBezTo>
                  <a:cubicBezTo>
                    <a:pt x="0" y="26693"/>
                    <a:pt x="1541" y="28771"/>
                    <a:pt x="1915" y="30849"/>
                  </a:cubicBezTo>
                  <a:cubicBezTo>
                    <a:pt x="2335" y="33114"/>
                    <a:pt x="1681" y="35612"/>
                    <a:pt x="2475" y="37573"/>
                  </a:cubicBezTo>
                  <a:cubicBezTo>
                    <a:pt x="3339" y="39721"/>
                    <a:pt x="5604" y="41005"/>
                    <a:pt x="6841" y="42663"/>
                  </a:cubicBezTo>
                  <a:cubicBezTo>
                    <a:pt x="8265" y="44531"/>
                    <a:pt x="9013" y="47029"/>
                    <a:pt x="10787" y="48103"/>
                  </a:cubicBezTo>
                  <a:cubicBezTo>
                    <a:pt x="11756" y="48687"/>
                    <a:pt x="12853" y="48833"/>
                    <a:pt x="13986" y="48833"/>
                  </a:cubicBezTo>
                  <a:cubicBezTo>
                    <a:pt x="15118" y="48833"/>
                    <a:pt x="16285" y="48687"/>
                    <a:pt x="17395" y="48687"/>
                  </a:cubicBezTo>
                  <a:cubicBezTo>
                    <a:pt x="18504" y="48687"/>
                    <a:pt x="19677" y="48833"/>
                    <a:pt x="20812" y="48833"/>
                  </a:cubicBezTo>
                  <a:cubicBezTo>
                    <a:pt x="21947" y="48833"/>
                    <a:pt x="23045" y="48687"/>
                    <a:pt x="24002" y="48103"/>
                  </a:cubicBezTo>
                  <a:cubicBezTo>
                    <a:pt x="25800" y="47029"/>
                    <a:pt x="26547" y="44531"/>
                    <a:pt x="27948" y="42663"/>
                  </a:cubicBezTo>
                  <a:cubicBezTo>
                    <a:pt x="29232" y="41005"/>
                    <a:pt x="31450" y="39721"/>
                    <a:pt x="32337" y="37573"/>
                  </a:cubicBezTo>
                  <a:cubicBezTo>
                    <a:pt x="33131" y="35635"/>
                    <a:pt x="32477" y="33114"/>
                    <a:pt x="32874" y="30872"/>
                  </a:cubicBezTo>
                  <a:cubicBezTo>
                    <a:pt x="33271" y="28771"/>
                    <a:pt x="34789" y="26693"/>
                    <a:pt x="34789" y="24428"/>
                  </a:cubicBezTo>
                  <a:cubicBezTo>
                    <a:pt x="34789" y="22140"/>
                    <a:pt x="33271" y="20062"/>
                    <a:pt x="32874" y="17961"/>
                  </a:cubicBezTo>
                  <a:cubicBezTo>
                    <a:pt x="32477" y="15696"/>
                    <a:pt x="33131" y="13198"/>
                    <a:pt x="32337" y="11236"/>
                  </a:cubicBezTo>
                  <a:cubicBezTo>
                    <a:pt x="31450" y="9088"/>
                    <a:pt x="29209" y="7804"/>
                    <a:pt x="27948" y="6147"/>
                  </a:cubicBezTo>
                  <a:cubicBezTo>
                    <a:pt x="26547" y="4279"/>
                    <a:pt x="25800" y="1804"/>
                    <a:pt x="24025" y="730"/>
                  </a:cubicBezTo>
                  <a:cubicBezTo>
                    <a:pt x="23045" y="146"/>
                    <a:pt x="21942" y="0"/>
                    <a:pt x="20806" y="0"/>
                  </a:cubicBezTo>
                  <a:cubicBezTo>
                    <a:pt x="19671" y="0"/>
                    <a:pt x="18504" y="146"/>
                    <a:pt x="17395" y="146"/>
                  </a:cubicBezTo>
                  <a:cubicBezTo>
                    <a:pt x="16285" y="146"/>
                    <a:pt x="15118" y="0"/>
                    <a:pt x="13986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74" name="Google Shape;7574;p69"/>
            <p:cNvSpPr/>
            <p:nvPr/>
          </p:nvSpPr>
          <p:spPr>
            <a:xfrm>
              <a:off x="8206205" y="2851425"/>
              <a:ext cx="130314" cy="542209"/>
            </a:xfrm>
            <a:custGeom>
              <a:avLst/>
              <a:gdLst/>
              <a:ahLst/>
              <a:cxnLst/>
              <a:rect l="l" t="t" r="r" b="b"/>
              <a:pathLst>
                <a:path w="10157" h="42261" extrusionOk="0">
                  <a:moveTo>
                    <a:pt x="4483" y="0"/>
                  </a:moveTo>
                  <a:lnTo>
                    <a:pt x="4553" y="491"/>
                  </a:lnTo>
                  <a:cubicBezTo>
                    <a:pt x="4623" y="841"/>
                    <a:pt x="4717" y="1308"/>
                    <a:pt x="4787" y="1938"/>
                  </a:cubicBezTo>
                  <a:cubicBezTo>
                    <a:pt x="4880" y="2685"/>
                    <a:pt x="4927" y="3433"/>
                    <a:pt x="4927" y="4156"/>
                  </a:cubicBezTo>
                  <a:cubicBezTo>
                    <a:pt x="4904" y="5114"/>
                    <a:pt x="4787" y="6071"/>
                    <a:pt x="4577" y="7005"/>
                  </a:cubicBezTo>
                  <a:cubicBezTo>
                    <a:pt x="4320" y="8102"/>
                    <a:pt x="3993" y="9200"/>
                    <a:pt x="3573" y="10250"/>
                  </a:cubicBezTo>
                  <a:cubicBezTo>
                    <a:pt x="3153" y="11371"/>
                    <a:pt x="2616" y="12562"/>
                    <a:pt x="2102" y="13799"/>
                  </a:cubicBezTo>
                  <a:cubicBezTo>
                    <a:pt x="1518" y="15107"/>
                    <a:pt x="1051" y="16461"/>
                    <a:pt x="654" y="17815"/>
                  </a:cubicBezTo>
                  <a:cubicBezTo>
                    <a:pt x="257" y="19263"/>
                    <a:pt x="47" y="20757"/>
                    <a:pt x="1" y="22251"/>
                  </a:cubicBezTo>
                  <a:lnTo>
                    <a:pt x="1" y="22555"/>
                  </a:lnTo>
                  <a:lnTo>
                    <a:pt x="1" y="22858"/>
                  </a:lnTo>
                  <a:cubicBezTo>
                    <a:pt x="1" y="23045"/>
                    <a:pt x="1" y="23185"/>
                    <a:pt x="24" y="23419"/>
                  </a:cubicBezTo>
                  <a:cubicBezTo>
                    <a:pt x="71" y="23629"/>
                    <a:pt x="94" y="23886"/>
                    <a:pt x="141" y="24072"/>
                  </a:cubicBezTo>
                  <a:cubicBezTo>
                    <a:pt x="211" y="24282"/>
                    <a:pt x="257" y="24493"/>
                    <a:pt x="327" y="24679"/>
                  </a:cubicBezTo>
                  <a:cubicBezTo>
                    <a:pt x="608" y="25450"/>
                    <a:pt x="1028" y="26150"/>
                    <a:pt x="1541" y="26781"/>
                  </a:cubicBezTo>
                  <a:cubicBezTo>
                    <a:pt x="2032" y="27341"/>
                    <a:pt x="2545" y="27878"/>
                    <a:pt x="3106" y="28368"/>
                  </a:cubicBezTo>
                  <a:lnTo>
                    <a:pt x="4647" y="29723"/>
                  </a:lnTo>
                  <a:cubicBezTo>
                    <a:pt x="5604" y="30516"/>
                    <a:pt x="6491" y="31427"/>
                    <a:pt x="7262" y="32384"/>
                  </a:cubicBezTo>
                  <a:cubicBezTo>
                    <a:pt x="7939" y="33272"/>
                    <a:pt x="8453" y="34252"/>
                    <a:pt x="8826" y="35279"/>
                  </a:cubicBezTo>
                  <a:cubicBezTo>
                    <a:pt x="9153" y="36167"/>
                    <a:pt x="9340" y="37101"/>
                    <a:pt x="9457" y="38058"/>
                  </a:cubicBezTo>
                  <a:cubicBezTo>
                    <a:pt x="9527" y="38782"/>
                    <a:pt x="9550" y="39529"/>
                    <a:pt x="9550" y="40276"/>
                  </a:cubicBezTo>
                  <a:cubicBezTo>
                    <a:pt x="9527" y="40603"/>
                    <a:pt x="9527" y="40883"/>
                    <a:pt x="9527" y="41117"/>
                  </a:cubicBezTo>
                  <a:cubicBezTo>
                    <a:pt x="9503" y="41373"/>
                    <a:pt x="9480" y="41583"/>
                    <a:pt x="9480" y="41747"/>
                  </a:cubicBezTo>
                  <a:cubicBezTo>
                    <a:pt x="9433" y="42074"/>
                    <a:pt x="9433" y="42261"/>
                    <a:pt x="9433" y="42261"/>
                  </a:cubicBezTo>
                  <a:lnTo>
                    <a:pt x="9573" y="41770"/>
                  </a:lnTo>
                  <a:cubicBezTo>
                    <a:pt x="9620" y="41583"/>
                    <a:pt x="9667" y="41397"/>
                    <a:pt x="9737" y="41163"/>
                  </a:cubicBezTo>
                  <a:cubicBezTo>
                    <a:pt x="9783" y="40906"/>
                    <a:pt x="9830" y="40626"/>
                    <a:pt x="9900" y="40323"/>
                  </a:cubicBezTo>
                  <a:cubicBezTo>
                    <a:pt x="10040" y="39552"/>
                    <a:pt x="10110" y="38782"/>
                    <a:pt x="10134" y="38011"/>
                  </a:cubicBezTo>
                  <a:cubicBezTo>
                    <a:pt x="10157" y="37007"/>
                    <a:pt x="10040" y="35980"/>
                    <a:pt x="9807" y="34999"/>
                  </a:cubicBezTo>
                  <a:cubicBezTo>
                    <a:pt x="9503" y="33809"/>
                    <a:pt x="9013" y="32664"/>
                    <a:pt x="8336" y="31637"/>
                  </a:cubicBezTo>
                  <a:cubicBezTo>
                    <a:pt x="7962" y="31077"/>
                    <a:pt x="7565" y="30563"/>
                    <a:pt x="7122" y="30049"/>
                  </a:cubicBezTo>
                  <a:cubicBezTo>
                    <a:pt x="6701" y="29559"/>
                    <a:pt x="6211" y="29069"/>
                    <a:pt x="5721" y="28602"/>
                  </a:cubicBezTo>
                  <a:cubicBezTo>
                    <a:pt x="4717" y="27645"/>
                    <a:pt x="3690" y="26734"/>
                    <a:pt x="2872" y="25707"/>
                  </a:cubicBezTo>
                  <a:cubicBezTo>
                    <a:pt x="2499" y="25240"/>
                    <a:pt x="2172" y="24703"/>
                    <a:pt x="1962" y="24119"/>
                  </a:cubicBezTo>
                  <a:cubicBezTo>
                    <a:pt x="1915" y="23979"/>
                    <a:pt x="1868" y="23839"/>
                    <a:pt x="1845" y="23699"/>
                  </a:cubicBezTo>
                  <a:cubicBezTo>
                    <a:pt x="1822" y="23559"/>
                    <a:pt x="1798" y="23419"/>
                    <a:pt x="1775" y="23302"/>
                  </a:cubicBezTo>
                  <a:cubicBezTo>
                    <a:pt x="1775" y="23255"/>
                    <a:pt x="1775" y="23208"/>
                    <a:pt x="1775" y="23185"/>
                  </a:cubicBezTo>
                  <a:lnTo>
                    <a:pt x="1775" y="23045"/>
                  </a:lnTo>
                  <a:lnTo>
                    <a:pt x="1775" y="22765"/>
                  </a:lnTo>
                  <a:lnTo>
                    <a:pt x="1775" y="22695"/>
                  </a:lnTo>
                  <a:lnTo>
                    <a:pt x="1775" y="22555"/>
                  </a:lnTo>
                  <a:lnTo>
                    <a:pt x="1775" y="22298"/>
                  </a:lnTo>
                  <a:cubicBezTo>
                    <a:pt x="1798" y="20944"/>
                    <a:pt x="1985" y="19566"/>
                    <a:pt x="2335" y="18259"/>
                  </a:cubicBezTo>
                  <a:cubicBezTo>
                    <a:pt x="2499" y="17582"/>
                    <a:pt x="2686" y="16928"/>
                    <a:pt x="2896" y="16297"/>
                  </a:cubicBezTo>
                  <a:cubicBezTo>
                    <a:pt x="3106" y="15644"/>
                    <a:pt x="3339" y="15013"/>
                    <a:pt x="3549" y="14383"/>
                  </a:cubicBezTo>
                  <a:cubicBezTo>
                    <a:pt x="4040" y="13122"/>
                    <a:pt x="4483" y="11885"/>
                    <a:pt x="4857" y="10670"/>
                  </a:cubicBezTo>
                  <a:cubicBezTo>
                    <a:pt x="5207" y="9550"/>
                    <a:pt x="5464" y="8359"/>
                    <a:pt x="5604" y="7168"/>
                  </a:cubicBezTo>
                  <a:cubicBezTo>
                    <a:pt x="5721" y="6164"/>
                    <a:pt x="5721" y="5160"/>
                    <a:pt x="5604" y="4156"/>
                  </a:cubicBezTo>
                  <a:cubicBezTo>
                    <a:pt x="5511" y="3386"/>
                    <a:pt x="5371" y="2615"/>
                    <a:pt x="5160" y="1868"/>
                  </a:cubicBezTo>
                  <a:cubicBezTo>
                    <a:pt x="5020" y="1401"/>
                    <a:pt x="4857" y="934"/>
                    <a:pt x="4670" y="491"/>
                  </a:cubicBezTo>
                  <a:lnTo>
                    <a:pt x="4483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75" name="Google Shape;7575;p69"/>
            <p:cNvSpPr/>
            <p:nvPr/>
          </p:nvSpPr>
          <p:spPr>
            <a:xfrm>
              <a:off x="7718524" y="3450842"/>
              <a:ext cx="99766" cy="99766"/>
            </a:xfrm>
            <a:custGeom>
              <a:avLst/>
              <a:gdLst/>
              <a:ahLst/>
              <a:cxnLst/>
              <a:rect l="l" t="t" r="r" b="b"/>
              <a:pathLst>
                <a:path w="7776" h="7776" extrusionOk="0">
                  <a:moveTo>
                    <a:pt x="1" y="0"/>
                  </a:moveTo>
                  <a:lnTo>
                    <a:pt x="1" y="7775"/>
                  </a:lnTo>
                  <a:lnTo>
                    <a:pt x="7776" y="7775"/>
                  </a:lnTo>
                  <a:lnTo>
                    <a:pt x="777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76" name="Google Shape;7576;p69"/>
            <p:cNvSpPr/>
            <p:nvPr/>
          </p:nvSpPr>
          <p:spPr>
            <a:xfrm>
              <a:off x="7523520" y="3500558"/>
              <a:ext cx="609900" cy="343305"/>
            </a:xfrm>
            <a:custGeom>
              <a:avLst/>
              <a:gdLst/>
              <a:ahLst/>
              <a:cxnLst/>
              <a:rect l="l" t="t" r="r" b="b"/>
              <a:pathLst>
                <a:path w="47537" h="26758" extrusionOk="0">
                  <a:moveTo>
                    <a:pt x="8546" y="1"/>
                  </a:moveTo>
                  <a:lnTo>
                    <a:pt x="0" y="26758"/>
                  </a:lnTo>
                  <a:lnTo>
                    <a:pt x="47537" y="26758"/>
                  </a:lnTo>
                  <a:lnTo>
                    <a:pt x="38968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77" name="Google Shape;7577;p69"/>
            <p:cNvSpPr/>
            <p:nvPr/>
          </p:nvSpPr>
          <p:spPr>
            <a:xfrm>
              <a:off x="7607685" y="3500558"/>
              <a:ext cx="441570" cy="40453"/>
            </a:xfrm>
            <a:custGeom>
              <a:avLst/>
              <a:gdLst/>
              <a:ahLst/>
              <a:cxnLst/>
              <a:rect l="l" t="t" r="r" b="b"/>
              <a:pathLst>
                <a:path w="34417" h="3153" extrusionOk="0">
                  <a:moveTo>
                    <a:pt x="1589" y="1"/>
                  </a:moveTo>
                  <a:cubicBezTo>
                    <a:pt x="701" y="1"/>
                    <a:pt x="1" y="701"/>
                    <a:pt x="1" y="1565"/>
                  </a:cubicBezTo>
                  <a:cubicBezTo>
                    <a:pt x="1" y="2452"/>
                    <a:pt x="701" y="3153"/>
                    <a:pt x="1589" y="3153"/>
                  </a:cubicBezTo>
                  <a:lnTo>
                    <a:pt x="32852" y="3153"/>
                  </a:lnTo>
                  <a:cubicBezTo>
                    <a:pt x="33716" y="3153"/>
                    <a:pt x="34416" y="2452"/>
                    <a:pt x="34416" y="1565"/>
                  </a:cubicBezTo>
                  <a:cubicBezTo>
                    <a:pt x="34416" y="701"/>
                    <a:pt x="33716" y="1"/>
                    <a:pt x="3285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78" name="Google Shape;7578;p69"/>
            <p:cNvSpPr/>
            <p:nvPr/>
          </p:nvSpPr>
          <p:spPr>
            <a:xfrm>
              <a:off x="7496860" y="3823489"/>
              <a:ext cx="663221" cy="40453"/>
            </a:xfrm>
            <a:custGeom>
              <a:avLst/>
              <a:gdLst/>
              <a:ahLst/>
              <a:cxnLst/>
              <a:rect l="l" t="t" r="r" b="b"/>
              <a:pathLst>
                <a:path w="51693" h="3153" extrusionOk="0">
                  <a:moveTo>
                    <a:pt x="1564" y="0"/>
                  </a:moveTo>
                  <a:cubicBezTo>
                    <a:pt x="701" y="0"/>
                    <a:pt x="0" y="701"/>
                    <a:pt x="0" y="1588"/>
                  </a:cubicBezTo>
                  <a:cubicBezTo>
                    <a:pt x="0" y="2452"/>
                    <a:pt x="701" y="3152"/>
                    <a:pt x="1564" y="3152"/>
                  </a:cubicBezTo>
                  <a:lnTo>
                    <a:pt x="50105" y="3152"/>
                  </a:lnTo>
                  <a:cubicBezTo>
                    <a:pt x="50969" y="3152"/>
                    <a:pt x="51693" y="2452"/>
                    <a:pt x="51693" y="1588"/>
                  </a:cubicBezTo>
                  <a:cubicBezTo>
                    <a:pt x="51693" y="701"/>
                    <a:pt x="50969" y="0"/>
                    <a:pt x="5010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79" name="Google Shape;7579;p69"/>
            <p:cNvSpPr/>
            <p:nvPr/>
          </p:nvSpPr>
          <p:spPr>
            <a:xfrm>
              <a:off x="7657414" y="3709354"/>
              <a:ext cx="45546" cy="39016"/>
            </a:xfrm>
            <a:custGeom>
              <a:avLst/>
              <a:gdLst/>
              <a:ahLst/>
              <a:cxnLst/>
              <a:rect l="l" t="t" r="r" b="b"/>
              <a:pathLst>
                <a:path w="3550" h="3041" extrusionOk="0">
                  <a:moveTo>
                    <a:pt x="2032" y="1"/>
                  </a:moveTo>
                  <a:cubicBezTo>
                    <a:pt x="678" y="1"/>
                    <a:pt x="1" y="1635"/>
                    <a:pt x="958" y="2592"/>
                  </a:cubicBezTo>
                  <a:cubicBezTo>
                    <a:pt x="1268" y="2902"/>
                    <a:pt x="1648" y="3041"/>
                    <a:pt x="2021" y="3041"/>
                  </a:cubicBezTo>
                  <a:cubicBezTo>
                    <a:pt x="2802" y="3041"/>
                    <a:pt x="3550" y="2434"/>
                    <a:pt x="3550" y="1518"/>
                  </a:cubicBezTo>
                  <a:cubicBezTo>
                    <a:pt x="3526" y="678"/>
                    <a:pt x="2849" y="1"/>
                    <a:pt x="203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80" name="Google Shape;7580;p69"/>
            <p:cNvSpPr/>
            <p:nvPr/>
          </p:nvSpPr>
          <p:spPr>
            <a:xfrm>
              <a:off x="7748482" y="3699616"/>
              <a:ext cx="64124" cy="58428"/>
            </a:xfrm>
            <a:custGeom>
              <a:avLst/>
              <a:gdLst/>
              <a:ahLst/>
              <a:cxnLst/>
              <a:rect l="l" t="t" r="r" b="b"/>
              <a:pathLst>
                <a:path w="4998" h="4554" extrusionOk="0">
                  <a:moveTo>
                    <a:pt x="2499" y="1"/>
                  </a:moveTo>
                  <a:cubicBezTo>
                    <a:pt x="1915" y="1"/>
                    <a:pt x="1331" y="223"/>
                    <a:pt x="888" y="666"/>
                  </a:cubicBezTo>
                  <a:cubicBezTo>
                    <a:pt x="1" y="1553"/>
                    <a:pt x="1" y="3001"/>
                    <a:pt x="888" y="3888"/>
                  </a:cubicBezTo>
                  <a:cubicBezTo>
                    <a:pt x="1331" y="4332"/>
                    <a:pt x="1915" y="4554"/>
                    <a:pt x="2499" y="4554"/>
                  </a:cubicBezTo>
                  <a:cubicBezTo>
                    <a:pt x="3083" y="4554"/>
                    <a:pt x="3666" y="4332"/>
                    <a:pt x="4110" y="3888"/>
                  </a:cubicBezTo>
                  <a:cubicBezTo>
                    <a:pt x="4997" y="3001"/>
                    <a:pt x="4997" y="1553"/>
                    <a:pt x="4110" y="666"/>
                  </a:cubicBezTo>
                  <a:cubicBezTo>
                    <a:pt x="3666" y="223"/>
                    <a:pt x="3083" y="1"/>
                    <a:pt x="249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81" name="Google Shape;7581;p69"/>
            <p:cNvSpPr/>
            <p:nvPr/>
          </p:nvSpPr>
          <p:spPr>
            <a:xfrm>
              <a:off x="7650833" y="3520932"/>
              <a:ext cx="911" cy="13"/>
            </a:xfrm>
            <a:custGeom>
              <a:avLst/>
              <a:gdLst/>
              <a:ahLst/>
              <a:cxnLst/>
              <a:rect l="l" t="t" r="r" b="b"/>
              <a:pathLst>
                <a:path w="71" h="1" fill="none" extrusionOk="0">
                  <a:moveTo>
                    <a:pt x="0" y="1"/>
                  </a:moveTo>
                  <a:lnTo>
                    <a:pt x="70" y="1"/>
                  </a:lnTo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82" name="Google Shape;7582;p69"/>
            <p:cNvSpPr/>
            <p:nvPr/>
          </p:nvSpPr>
          <p:spPr>
            <a:xfrm>
              <a:off x="7708644" y="3520932"/>
              <a:ext cx="264516" cy="13"/>
            </a:xfrm>
            <a:custGeom>
              <a:avLst/>
              <a:gdLst/>
              <a:ahLst/>
              <a:cxnLst/>
              <a:rect l="l" t="t" r="r" b="b"/>
              <a:pathLst>
                <a:path w="20617" h="1" fill="none" extrusionOk="0">
                  <a:moveTo>
                    <a:pt x="0" y="1"/>
                  </a:moveTo>
                  <a:lnTo>
                    <a:pt x="20617" y="1"/>
                  </a:lnTo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83" name="Google Shape;7583;p69"/>
            <p:cNvSpPr/>
            <p:nvPr/>
          </p:nvSpPr>
          <p:spPr>
            <a:xfrm>
              <a:off x="8001605" y="3520932"/>
              <a:ext cx="911" cy="13"/>
            </a:xfrm>
            <a:custGeom>
              <a:avLst/>
              <a:gdLst/>
              <a:ahLst/>
              <a:cxnLst/>
              <a:rect l="l" t="t" r="r" b="b"/>
              <a:pathLst>
                <a:path w="71" h="1" fill="none" extrusionOk="0">
                  <a:moveTo>
                    <a:pt x="1" y="1"/>
                  </a:moveTo>
                  <a:lnTo>
                    <a:pt x="71" y="1"/>
                  </a:lnTo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84" name="Google Shape;7584;p69"/>
            <p:cNvSpPr/>
            <p:nvPr/>
          </p:nvSpPr>
          <p:spPr>
            <a:xfrm>
              <a:off x="7596613" y="3843851"/>
              <a:ext cx="487989" cy="13"/>
            </a:xfrm>
            <a:custGeom>
              <a:avLst/>
              <a:gdLst/>
              <a:ahLst/>
              <a:cxnLst/>
              <a:rect l="l" t="t" r="r" b="b"/>
              <a:pathLst>
                <a:path w="38035" h="1" fill="none" extrusionOk="0">
                  <a:moveTo>
                    <a:pt x="0" y="1"/>
                  </a:moveTo>
                  <a:lnTo>
                    <a:pt x="38034" y="1"/>
                  </a:lnTo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85" name="Google Shape;7585;p69"/>
            <p:cNvSpPr/>
            <p:nvPr/>
          </p:nvSpPr>
          <p:spPr>
            <a:xfrm>
              <a:off x="8112148" y="3843851"/>
              <a:ext cx="911" cy="13"/>
            </a:xfrm>
            <a:custGeom>
              <a:avLst/>
              <a:gdLst/>
              <a:ahLst/>
              <a:cxnLst/>
              <a:rect l="l" t="t" r="r" b="b"/>
              <a:pathLst>
                <a:path w="71" h="1" fill="none" extrusionOk="0">
                  <a:moveTo>
                    <a:pt x="0" y="1"/>
                  </a:moveTo>
                  <a:lnTo>
                    <a:pt x="70" y="1"/>
                  </a:lnTo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7586" name="Google Shape;7586;p69"/>
          <p:cNvGrpSpPr/>
          <p:nvPr/>
        </p:nvGrpSpPr>
        <p:grpSpPr>
          <a:xfrm>
            <a:off x="7469951" y="4533725"/>
            <a:ext cx="1196645" cy="862587"/>
            <a:chOff x="7220491" y="1360580"/>
            <a:chExt cx="897484" cy="646940"/>
          </a:xfrm>
        </p:grpSpPr>
        <p:sp>
          <p:nvSpPr>
            <p:cNvPr id="7587" name="Google Shape;7587;p69"/>
            <p:cNvSpPr/>
            <p:nvPr/>
          </p:nvSpPr>
          <p:spPr>
            <a:xfrm>
              <a:off x="7361890" y="1360580"/>
              <a:ext cx="614698" cy="570666"/>
            </a:xfrm>
            <a:custGeom>
              <a:avLst/>
              <a:gdLst/>
              <a:ahLst/>
              <a:cxnLst/>
              <a:rect l="l" t="t" r="r" b="b"/>
              <a:pathLst>
                <a:path w="47911" h="44479" extrusionOk="0">
                  <a:moveTo>
                    <a:pt x="23278" y="0"/>
                  </a:moveTo>
                  <a:cubicBezTo>
                    <a:pt x="10413" y="0"/>
                    <a:pt x="0" y="10413"/>
                    <a:pt x="0" y="23278"/>
                  </a:cubicBezTo>
                  <a:lnTo>
                    <a:pt x="0" y="44478"/>
                  </a:lnTo>
                  <a:lnTo>
                    <a:pt x="47911" y="44478"/>
                  </a:lnTo>
                  <a:lnTo>
                    <a:pt x="47911" y="23278"/>
                  </a:lnTo>
                  <a:cubicBezTo>
                    <a:pt x="47911" y="10413"/>
                    <a:pt x="37497" y="0"/>
                    <a:pt x="2465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88" name="Google Shape;7588;p69"/>
            <p:cNvSpPr/>
            <p:nvPr/>
          </p:nvSpPr>
          <p:spPr>
            <a:xfrm>
              <a:off x="7361890" y="1722437"/>
              <a:ext cx="614698" cy="208808"/>
            </a:xfrm>
            <a:custGeom>
              <a:avLst/>
              <a:gdLst/>
              <a:ahLst/>
              <a:cxnLst/>
              <a:rect l="l" t="t" r="r" b="b"/>
              <a:pathLst>
                <a:path w="47911" h="16275" extrusionOk="0">
                  <a:moveTo>
                    <a:pt x="0" y="1"/>
                  </a:moveTo>
                  <a:lnTo>
                    <a:pt x="0" y="16274"/>
                  </a:lnTo>
                  <a:lnTo>
                    <a:pt x="47911" y="16274"/>
                  </a:lnTo>
                  <a:lnTo>
                    <a:pt x="47911" y="1"/>
                  </a:lnTo>
                  <a:cubicBezTo>
                    <a:pt x="40007" y="1542"/>
                    <a:pt x="31987" y="2312"/>
                    <a:pt x="23964" y="2312"/>
                  </a:cubicBezTo>
                  <a:cubicBezTo>
                    <a:pt x="15941" y="2312"/>
                    <a:pt x="7915" y="1542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89" name="Google Shape;7589;p69"/>
            <p:cNvSpPr/>
            <p:nvPr/>
          </p:nvSpPr>
          <p:spPr>
            <a:xfrm>
              <a:off x="7220491" y="1862066"/>
              <a:ext cx="897484" cy="145454"/>
            </a:xfrm>
            <a:custGeom>
              <a:avLst/>
              <a:gdLst/>
              <a:ahLst/>
              <a:cxnLst/>
              <a:rect l="l" t="t" r="r" b="b"/>
              <a:pathLst>
                <a:path w="69952" h="11337" extrusionOk="0">
                  <a:moveTo>
                    <a:pt x="4328" y="1"/>
                  </a:moveTo>
                  <a:cubicBezTo>
                    <a:pt x="2685" y="1"/>
                    <a:pt x="1163" y="994"/>
                    <a:pt x="631" y="2590"/>
                  </a:cubicBezTo>
                  <a:cubicBezTo>
                    <a:pt x="1" y="4574"/>
                    <a:pt x="1238" y="6722"/>
                    <a:pt x="3410" y="7353"/>
                  </a:cubicBezTo>
                  <a:cubicBezTo>
                    <a:pt x="14138" y="10011"/>
                    <a:pt x="24552" y="11336"/>
                    <a:pt x="34960" y="11336"/>
                  </a:cubicBezTo>
                  <a:cubicBezTo>
                    <a:pt x="45390" y="11336"/>
                    <a:pt x="55815" y="10005"/>
                    <a:pt x="66543" y="7353"/>
                  </a:cubicBezTo>
                  <a:cubicBezTo>
                    <a:pt x="68738" y="6745"/>
                    <a:pt x="69952" y="4574"/>
                    <a:pt x="69322" y="2590"/>
                  </a:cubicBezTo>
                  <a:cubicBezTo>
                    <a:pt x="68809" y="994"/>
                    <a:pt x="67291" y="1"/>
                    <a:pt x="65636" y="1"/>
                  </a:cubicBezTo>
                  <a:cubicBezTo>
                    <a:pt x="65257" y="1"/>
                    <a:pt x="64871" y="53"/>
                    <a:pt x="64488" y="161"/>
                  </a:cubicBezTo>
                  <a:cubicBezTo>
                    <a:pt x="54379" y="2613"/>
                    <a:pt x="44683" y="3839"/>
                    <a:pt x="34985" y="3839"/>
                  </a:cubicBezTo>
                  <a:cubicBezTo>
                    <a:pt x="25287" y="3839"/>
                    <a:pt x="15586" y="2613"/>
                    <a:pt x="5464" y="161"/>
                  </a:cubicBezTo>
                  <a:cubicBezTo>
                    <a:pt x="5086" y="53"/>
                    <a:pt x="4704" y="1"/>
                    <a:pt x="4328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7590" name="Google Shape;7590;p69"/>
          <p:cNvSpPr/>
          <p:nvPr/>
        </p:nvSpPr>
        <p:spPr>
          <a:xfrm>
            <a:off x="4694396" y="5694748"/>
            <a:ext cx="1369520" cy="686005"/>
          </a:xfrm>
          <a:custGeom>
            <a:avLst/>
            <a:gdLst/>
            <a:ahLst/>
            <a:cxnLst/>
            <a:rect l="l" t="t" r="r" b="b"/>
            <a:pathLst>
              <a:path w="59398" h="29753" extrusionOk="0">
                <a:moveTo>
                  <a:pt x="23201" y="0"/>
                </a:moveTo>
                <a:cubicBezTo>
                  <a:pt x="22771" y="0"/>
                  <a:pt x="22336" y="40"/>
                  <a:pt x="21901" y="123"/>
                </a:cubicBezTo>
                <a:cubicBezTo>
                  <a:pt x="18585" y="730"/>
                  <a:pt x="16180" y="3625"/>
                  <a:pt x="16180" y="6987"/>
                </a:cubicBezTo>
                <a:cubicBezTo>
                  <a:pt x="16180" y="19292"/>
                  <a:pt x="14849" y="26063"/>
                  <a:pt x="8592" y="26623"/>
                </a:cubicBezTo>
                <a:cubicBezTo>
                  <a:pt x="8349" y="26644"/>
                  <a:pt x="8114" y="26654"/>
                  <a:pt x="7886" y="26654"/>
                </a:cubicBezTo>
                <a:cubicBezTo>
                  <a:pt x="1616" y="26654"/>
                  <a:pt x="1051" y="19175"/>
                  <a:pt x="1051" y="19175"/>
                </a:cubicBezTo>
                <a:lnTo>
                  <a:pt x="724" y="19175"/>
                </a:lnTo>
                <a:cubicBezTo>
                  <a:pt x="724" y="19175"/>
                  <a:pt x="0" y="28538"/>
                  <a:pt x="8849" y="29658"/>
                </a:cubicBezTo>
                <a:cubicBezTo>
                  <a:pt x="9361" y="29721"/>
                  <a:pt x="9874" y="29752"/>
                  <a:pt x="10387" y="29752"/>
                </a:cubicBezTo>
                <a:cubicBezTo>
                  <a:pt x="19005" y="29752"/>
                  <a:pt x="27627" y="21094"/>
                  <a:pt x="29699" y="11353"/>
                </a:cubicBezTo>
                <a:cubicBezTo>
                  <a:pt x="31770" y="21094"/>
                  <a:pt x="40393" y="29752"/>
                  <a:pt x="49011" y="29752"/>
                </a:cubicBezTo>
                <a:cubicBezTo>
                  <a:pt x="49524" y="29752"/>
                  <a:pt x="50037" y="29721"/>
                  <a:pt x="50549" y="29658"/>
                </a:cubicBezTo>
                <a:cubicBezTo>
                  <a:pt x="59398" y="28538"/>
                  <a:pt x="58674" y="19175"/>
                  <a:pt x="58674" y="19175"/>
                </a:cubicBezTo>
                <a:lnTo>
                  <a:pt x="58347" y="19175"/>
                </a:lnTo>
                <a:cubicBezTo>
                  <a:pt x="58347" y="19175"/>
                  <a:pt x="57783" y="26633"/>
                  <a:pt x="51538" y="26633"/>
                </a:cubicBezTo>
                <a:cubicBezTo>
                  <a:pt x="51302" y="26633"/>
                  <a:pt x="51058" y="26622"/>
                  <a:pt x="50806" y="26600"/>
                </a:cubicBezTo>
                <a:cubicBezTo>
                  <a:pt x="44548" y="26063"/>
                  <a:pt x="43217" y="19292"/>
                  <a:pt x="43217" y="6987"/>
                </a:cubicBezTo>
                <a:cubicBezTo>
                  <a:pt x="43171" y="3649"/>
                  <a:pt x="40789" y="777"/>
                  <a:pt x="37497" y="170"/>
                </a:cubicBezTo>
                <a:cubicBezTo>
                  <a:pt x="37069" y="91"/>
                  <a:pt x="36642" y="53"/>
                  <a:pt x="36219" y="53"/>
                </a:cubicBezTo>
                <a:cubicBezTo>
                  <a:pt x="33390" y="53"/>
                  <a:pt x="30775" y="1767"/>
                  <a:pt x="29699" y="4489"/>
                </a:cubicBezTo>
                <a:cubicBezTo>
                  <a:pt x="28644" y="1751"/>
                  <a:pt x="26040" y="0"/>
                  <a:pt x="23201" y="0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0" name="Subtitle 3"/>
          <p:cNvSpPr>
            <a:spLocks noGrp="1"/>
          </p:cNvSpPr>
          <p:nvPr>
            <p:ph type="subTitle" idx="2"/>
          </p:nvPr>
        </p:nvSpPr>
        <p:spPr>
          <a:xfrm>
            <a:off x="5708049" y="3839521"/>
            <a:ext cx="4402129" cy="533200"/>
          </a:xfrm>
        </p:spPr>
        <p:txBody>
          <a:bodyPr/>
          <a:lstStyle/>
          <a:p>
            <a:pPr algn="ctr"/>
            <a:r>
              <a:rPr lang="en-US" sz="2400" b="1" dirty="0">
                <a:latin typeface="Bookman Old Style" panose="02050604050505020204" pitchFamily="18" charset="0"/>
              </a:rPr>
              <a:t>STUDI MULTIKULTURAL</a:t>
            </a:r>
          </a:p>
        </p:txBody>
      </p:sp>
      <p:sp>
        <p:nvSpPr>
          <p:cNvPr id="144" name="Subtitle 3"/>
          <p:cNvSpPr>
            <a:spLocks noGrp="1"/>
          </p:cNvSpPr>
          <p:nvPr>
            <p:ph type="subTitle" idx="2"/>
          </p:nvPr>
        </p:nvSpPr>
        <p:spPr>
          <a:xfrm>
            <a:off x="7107700" y="1820395"/>
            <a:ext cx="4396680" cy="533200"/>
          </a:xfrm>
        </p:spPr>
        <p:txBody>
          <a:bodyPr/>
          <a:lstStyle/>
          <a:p>
            <a:r>
              <a:rPr lang="en-US" sz="2400" b="1" dirty="0">
                <a:latin typeface="Bookman Old Style" panose="02050604050505020204" pitchFamily="18" charset="0"/>
              </a:rPr>
              <a:t>PERTUKARAN PELAJAR</a:t>
            </a:r>
          </a:p>
        </p:txBody>
      </p:sp>
      <p:sp>
        <p:nvSpPr>
          <p:cNvPr id="146" name="Subtitle 3"/>
          <p:cNvSpPr>
            <a:spLocks noGrp="1"/>
          </p:cNvSpPr>
          <p:nvPr>
            <p:ph type="subTitle" idx="2"/>
          </p:nvPr>
        </p:nvSpPr>
        <p:spPr>
          <a:xfrm>
            <a:off x="6442678" y="5694748"/>
            <a:ext cx="4203401" cy="533200"/>
          </a:xfrm>
        </p:spPr>
        <p:txBody>
          <a:bodyPr/>
          <a:lstStyle/>
          <a:p>
            <a:pPr algn="ctr"/>
            <a:r>
              <a:rPr lang="en-US" b="1" dirty="0">
                <a:latin typeface="Bookman Old Style" panose="02050604050505020204" pitchFamily="18" charset="0"/>
              </a:rPr>
              <a:t>PERTUKARAN GURU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7460" grpId="0"/>
      <p:bldP spid="140" grpId="0" build="p" animBg="1"/>
      <p:bldP spid="144" grpId="0" build="p" animBg="1"/>
      <p:bldP spid="146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9" name="Google Shape;6549;p6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GB" dirty="0"/>
              <a:t>TINDAK LANJUT</a:t>
            </a:r>
            <a:endParaRPr dirty="0"/>
          </a:p>
        </p:txBody>
      </p:sp>
      <p:sp>
        <p:nvSpPr>
          <p:cNvPr id="6550" name="Google Shape;6550;p64"/>
          <p:cNvSpPr txBox="1">
            <a:spLocks noGrp="1"/>
          </p:cNvSpPr>
          <p:nvPr>
            <p:ph type="subTitle" idx="1"/>
          </p:nvPr>
        </p:nvSpPr>
        <p:spPr>
          <a:xfrm>
            <a:off x="1358300" y="1623567"/>
            <a:ext cx="3550397" cy="171804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/>
            <a:r>
              <a:rPr lang="en-US" sz="2800" b="1" dirty="0" err="1">
                <a:latin typeface="Bookman Old Style" panose="02050604050505020204" pitchFamily="18" charset="0"/>
              </a:rPr>
              <a:t>Dukungan</a:t>
            </a:r>
            <a:r>
              <a:rPr lang="en-US" sz="2800" b="1" dirty="0">
                <a:latin typeface="Bookman Old Style" panose="02050604050505020204" pitchFamily="18" charset="0"/>
              </a:rPr>
              <a:t> legal formal </a:t>
            </a:r>
            <a:r>
              <a:rPr lang="en-US" sz="2800" b="1" dirty="0" err="1">
                <a:latin typeface="Bookman Old Style" panose="02050604050505020204" pitchFamily="18" charset="0"/>
              </a:rPr>
              <a:t>untuk</a:t>
            </a:r>
            <a:r>
              <a:rPr lang="en-US" sz="2800" b="1" dirty="0">
                <a:latin typeface="Bookman Old Style" panose="02050604050505020204" pitchFamily="18" charset="0"/>
              </a:rPr>
              <a:t> program SMANTA</a:t>
            </a:r>
            <a:endParaRPr sz="2800" b="1" dirty="0">
              <a:latin typeface="Bookman Old Style" panose="02050604050505020204" pitchFamily="18" charset="0"/>
            </a:endParaRPr>
          </a:p>
        </p:txBody>
      </p:sp>
      <p:sp>
        <p:nvSpPr>
          <p:cNvPr id="6551" name="Google Shape;6551;p64"/>
          <p:cNvSpPr txBox="1">
            <a:spLocks noGrp="1"/>
          </p:cNvSpPr>
          <p:nvPr>
            <p:ph type="subTitle" idx="2"/>
          </p:nvPr>
        </p:nvSpPr>
        <p:spPr>
          <a:xfrm>
            <a:off x="1369127" y="4024954"/>
            <a:ext cx="3550400" cy="185589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/>
            <a:r>
              <a:rPr lang="en" sz="2800" b="1" dirty="0">
                <a:latin typeface="Bookman Old Style" panose="02050604050505020204" pitchFamily="18" charset="0"/>
              </a:rPr>
              <a:t>Toleransi khusus untuk kebijakan SMANTA</a:t>
            </a:r>
            <a:endParaRPr sz="2800" b="1" dirty="0">
              <a:latin typeface="Bookman Old Style" panose="02050604050505020204" pitchFamily="18" charset="0"/>
            </a:endParaRPr>
          </a:p>
        </p:txBody>
      </p:sp>
      <p:cxnSp>
        <p:nvCxnSpPr>
          <p:cNvPr id="6554" name="Google Shape;6554;p64"/>
          <p:cNvCxnSpPr>
            <a:stCxn id="6550" idx="3"/>
          </p:cNvCxnSpPr>
          <p:nvPr/>
        </p:nvCxnSpPr>
        <p:spPr>
          <a:xfrm>
            <a:off x="4908697" y="2482589"/>
            <a:ext cx="4235603" cy="41674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555" name="Google Shape;6555;p64"/>
          <p:cNvCxnSpPr>
            <a:stCxn id="6551" idx="3"/>
          </p:cNvCxnSpPr>
          <p:nvPr/>
        </p:nvCxnSpPr>
        <p:spPr>
          <a:xfrm>
            <a:off x="4919527" y="4952901"/>
            <a:ext cx="4054800" cy="662169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6556" name="Google Shape;6556;p64"/>
          <p:cNvGrpSpPr/>
          <p:nvPr/>
        </p:nvGrpSpPr>
        <p:grpSpPr>
          <a:xfrm rot="-5400000">
            <a:off x="8622341" y="1413505"/>
            <a:ext cx="1931563" cy="2464177"/>
            <a:chOff x="2579984" y="-37378"/>
            <a:chExt cx="1321419" cy="1685791"/>
          </a:xfrm>
        </p:grpSpPr>
        <p:sp>
          <p:nvSpPr>
            <p:cNvPr id="6557" name="Google Shape;6557;p64"/>
            <p:cNvSpPr/>
            <p:nvPr/>
          </p:nvSpPr>
          <p:spPr>
            <a:xfrm>
              <a:off x="3281621" y="944633"/>
              <a:ext cx="288308" cy="277463"/>
            </a:xfrm>
            <a:custGeom>
              <a:avLst/>
              <a:gdLst/>
              <a:ahLst/>
              <a:cxnLst/>
              <a:rect l="l" t="t" r="r" b="b"/>
              <a:pathLst>
                <a:path w="13585" h="13074" extrusionOk="0">
                  <a:moveTo>
                    <a:pt x="7050" y="0"/>
                  </a:moveTo>
                  <a:cubicBezTo>
                    <a:pt x="4398" y="0"/>
                    <a:pt x="2023" y="1583"/>
                    <a:pt x="1006" y="4034"/>
                  </a:cubicBezTo>
                  <a:cubicBezTo>
                    <a:pt x="0" y="6472"/>
                    <a:pt x="553" y="9286"/>
                    <a:pt x="2426" y="11159"/>
                  </a:cubicBezTo>
                  <a:cubicBezTo>
                    <a:pt x="3678" y="12411"/>
                    <a:pt x="5347" y="13073"/>
                    <a:pt x="7048" y="13073"/>
                  </a:cubicBezTo>
                  <a:cubicBezTo>
                    <a:pt x="7890" y="13073"/>
                    <a:pt x="8739" y="12911"/>
                    <a:pt x="9550" y="12579"/>
                  </a:cubicBezTo>
                  <a:cubicBezTo>
                    <a:pt x="11988" y="11561"/>
                    <a:pt x="13584" y="9173"/>
                    <a:pt x="13584" y="6534"/>
                  </a:cubicBezTo>
                  <a:cubicBezTo>
                    <a:pt x="13584" y="2928"/>
                    <a:pt x="10656" y="0"/>
                    <a:pt x="7050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58" name="Google Shape;6558;p64"/>
            <p:cNvSpPr/>
            <p:nvPr/>
          </p:nvSpPr>
          <p:spPr>
            <a:xfrm>
              <a:off x="3316277" y="988500"/>
              <a:ext cx="225638" cy="204988"/>
            </a:xfrm>
            <a:custGeom>
              <a:avLst/>
              <a:gdLst/>
              <a:ahLst/>
              <a:cxnLst/>
              <a:rect l="l" t="t" r="r" b="b"/>
              <a:pathLst>
                <a:path w="10632" h="9659" extrusionOk="0">
                  <a:moveTo>
                    <a:pt x="5302" y="0"/>
                  </a:moveTo>
                  <a:cubicBezTo>
                    <a:pt x="3121" y="0"/>
                    <a:pt x="1143" y="1489"/>
                    <a:pt x="617" y="3713"/>
                  </a:cubicBezTo>
                  <a:cubicBezTo>
                    <a:pt x="1" y="6302"/>
                    <a:pt x="1597" y="8916"/>
                    <a:pt x="4198" y="9531"/>
                  </a:cubicBezTo>
                  <a:cubicBezTo>
                    <a:pt x="4567" y="9618"/>
                    <a:pt x="4937" y="9659"/>
                    <a:pt x="5302" y="9659"/>
                  </a:cubicBezTo>
                  <a:cubicBezTo>
                    <a:pt x="7492" y="9659"/>
                    <a:pt x="9488" y="8168"/>
                    <a:pt x="10016" y="5938"/>
                  </a:cubicBezTo>
                  <a:cubicBezTo>
                    <a:pt x="10632" y="3349"/>
                    <a:pt x="9023" y="748"/>
                    <a:pt x="6422" y="132"/>
                  </a:cubicBezTo>
                  <a:cubicBezTo>
                    <a:pt x="6047" y="43"/>
                    <a:pt x="5671" y="0"/>
                    <a:pt x="5302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59" name="Google Shape;6559;p64"/>
            <p:cNvSpPr/>
            <p:nvPr/>
          </p:nvSpPr>
          <p:spPr>
            <a:xfrm>
              <a:off x="3351761" y="1004098"/>
              <a:ext cx="158681" cy="158426"/>
            </a:xfrm>
            <a:custGeom>
              <a:avLst/>
              <a:gdLst/>
              <a:ahLst/>
              <a:cxnLst/>
              <a:rect l="l" t="t" r="r" b="b"/>
              <a:pathLst>
                <a:path w="7477" h="7465" extrusionOk="0">
                  <a:moveTo>
                    <a:pt x="3745" y="0"/>
                  </a:moveTo>
                  <a:cubicBezTo>
                    <a:pt x="1684" y="0"/>
                    <a:pt x="0" y="1672"/>
                    <a:pt x="0" y="3732"/>
                  </a:cubicBezTo>
                  <a:cubicBezTo>
                    <a:pt x="0" y="5793"/>
                    <a:pt x="1684" y="7464"/>
                    <a:pt x="3745" y="7464"/>
                  </a:cubicBezTo>
                  <a:cubicBezTo>
                    <a:pt x="5806" y="7464"/>
                    <a:pt x="7477" y="5793"/>
                    <a:pt x="7477" y="3732"/>
                  </a:cubicBezTo>
                  <a:cubicBezTo>
                    <a:pt x="7477" y="1672"/>
                    <a:pt x="5806" y="0"/>
                    <a:pt x="3745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0" name="Google Shape;6560;p64"/>
            <p:cNvSpPr/>
            <p:nvPr/>
          </p:nvSpPr>
          <p:spPr>
            <a:xfrm>
              <a:off x="2671177" y="492594"/>
              <a:ext cx="25106" cy="21541"/>
            </a:xfrm>
            <a:custGeom>
              <a:avLst/>
              <a:gdLst/>
              <a:ahLst/>
              <a:cxnLst/>
              <a:rect l="l" t="t" r="r" b="b"/>
              <a:pathLst>
                <a:path w="1183" h="1015" extrusionOk="0">
                  <a:moveTo>
                    <a:pt x="679" y="1"/>
                  </a:moveTo>
                  <a:cubicBezTo>
                    <a:pt x="227" y="1"/>
                    <a:pt x="1" y="554"/>
                    <a:pt x="315" y="868"/>
                  </a:cubicBezTo>
                  <a:cubicBezTo>
                    <a:pt x="420" y="969"/>
                    <a:pt x="548" y="1014"/>
                    <a:pt x="672" y="1014"/>
                  </a:cubicBezTo>
                  <a:cubicBezTo>
                    <a:pt x="934" y="1014"/>
                    <a:pt x="1182" y="814"/>
                    <a:pt x="1182" y="516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1" name="Google Shape;6561;p64"/>
            <p:cNvSpPr/>
            <p:nvPr/>
          </p:nvSpPr>
          <p:spPr>
            <a:xfrm>
              <a:off x="2671177" y="756877"/>
              <a:ext cx="25106" cy="21520"/>
            </a:xfrm>
            <a:custGeom>
              <a:avLst/>
              <a:gdLst/>
              <a:ahLst/>
              <a:cxnLst/>
              <a:rect l="l" t="t" r="r" b="b"/>
              <a:pathLst>
                <a:path w="1183" h="1014" extrusionOk="0">
                  <a:moveTo>
                    <a:pt x="679" y="1"/>
                  </a:moveTo>
                  <a:cubicBezTo>
                    <a:pt x="227" y="1"/>
                    <a:pt x="1" y="554"/>
                    <a:pt x="315" y="868"/>
                  </a:cubicBezTo>
                  <a:cubicBezTo>
                    <a:pt x="420" y="968"/>
                    <a:pt x="546" y="1014"/>
                    <a:pt x="670" y="1014"/>
                  </a:cubicBezTo>
                  <a:cubicBezTo>
                    <a:pt x="933" y="1014"/>
                    <a:pt x="1182" y="811"/>
                    <a:pt x="1182" y="503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2" name="Google Shape;6562;p64"/>
            <p:cNvSpPr/>
            <p:nvPr/>
          </p:nvSpPr>
          <p:spPr>
            <a:xfrm>
              <a:off x="2671177" y="624598"/>
              <a:ext cx="25106" cy="21711"/>
            </a:xfrm>
            <a:custGeom>
              <a:avLst/>
              <a:gdLst/>
              <a:ahLst/>
              <a:cxnLst/>
              <a:rect l="l" t="t" r="r" b="b"/>
              <a:pathLst>
                <a:path w="1183" h="1023" extrusionOk="0">
                  <a:moveTo>
                    <a:pt x="679" y="1"/>
                  </a:moveTo>
                  <a:cubicBezTo>
                    <a:pt x="227" y="1"/>
                    <a:pt x="1" y="554"/>
                    <a:pt x="315" y="868"/>
                  </a:cubicBezTo>
                  <a:cubicBezTo>
                    <a:pt x="422" y="975"/>
                    <a:pt x="552" y="1023"/>
                    <a:pt x="678" y="1023"/>
                  </a:cubicBezTo>
                  <a:cubicBezTo>
                    <a:pt x="937" y="1023"/>
                    <a:pt x="1182" y="821"/>
                    <a:pt x="1182" y="516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3" name="Google Shape;6563;p64"/>
            <p:cNvSpPr/>
            <p:nvPr/>
          </p:nvSpPr>
          <p:spPr>
            <a:xfrm>
              <a:off x="2671177" y="888881"/>
              <a:ext cx="25106" cy="21711"/>
            </a:xfrm>
            <a:custGeom>
              <a:avLst/>
              <a:gdLst/>
              <a:ahLst/>
              <a:cxnLst/>
              <a:rect l="l" t="t" r="r" b="b"/>
              <a:pathLst>
                <a:path w="1183" h="1023" extrusionOk="0">
                  <a:moveTo>
                    <a:pt x="679" y="1"/>
                  </a:moveTo>
                  <a:cubicBezTo>
                    <a:pt x="227" y="1"/>
                    <a:pt x="1" y="554"/>
                    <a:pt x="315" y="868"/>
                  </a:cubicBezTo>
                  <a:cubicBezTo>
                    <a:pt x="422" y="975"/>
                    <a:pt x="552" y="1022"/>
                    <a:pt x="678" y="1022"/>
                  </a:cubicBezTo>
                  <a:cubicBezTo>
                    <a:pt x="937" y="1022"/>
                    <a:pt x="1182" y="820"/>
                    <a:pt x="1182" y="516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4" name="Google Shape;6564;p64"/>
            <p:cNvSpPr/>
            <p:nvPr/>
          </p:nvSpPr>
          <p:spPr>
            <a:xfrm>
              <a:off x="2671177" y="1027570"/>
              <a:ext cx="25106" cy="21520"/>
            </a:xfrm>
            <a:custGeom>
              <a:avLst/>
              <a:gdLst/>
              <a:ahLst/>
              <a:cxnLst/>
              <a:rect l="l" t="t" r="r" b="b"/>
              <a:pathLst>
                <a:path w="1183" h="1014" extrusionOk="0">
                  <a:moveTo>
                    <a:pt x="679" y="0"/>
                  </a:moveTo>
                  <a:cubicBezTo>
                    <a:pt x="227" y="0"/>
                    <a:pt x="1" y="540"/>
                    <a:pt x="315" y="867"/>
                  </a:cubicBezTo>
                  <a:cubicBezTo>
                    <a:pt x="420" y="968"/>
                    <a:pt x="546" y="1013"/>
                    <a:pt x="670" y="1013"/>
                  </a:cubicBezTo>
                  <a:cubicBezTo>
                    <a:pt x="933" y="1013"/>
                    <a:pt x="1182" y="810"/>
                    <a:pt x="1182" y="503"/>
                  </a:cubicBezTo>
                  <a:cubicBezTo>
                    <a:pt x="1182" y="226"/>
                    <a:pt x="956" y="0"/>
                    <a:pt x="67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5" name="Google Shape;6565;p64"/>
            <p:cNvSpPr/>
            <p:nvPr/>
          </p:nvSpPr>
          <p:spPr>
            <a:xfrm>
              <a:off x="2671177" y="1291833"/>
              <a:ext cx="25106" cy="21456"/>
            </a:xfrm>
            <a:custGeom>
              <a:avLst/>
              <a:gdLst/>
              <a:ahLst/>
              <a:cxnLst/>
              <a:rect l="l" t="t" r="r" b="b"/>
              <a:pathLst>
                <a:path w="1183" h="1011" extrusionOk="0">
                  <a:moveTo>
                    <a:pt x="700" y="1"/>
                  </a:moveTo>
                  <a:cubicBezTo>
                    <a:pt x="693" y="1"/>
                    <a:pt x="686" y="1"/>
                    <a:pt x="679" y="1"/>
                  </a:cubicBezTo>
                  <a:cubicBezTo>
                    <a:pt x="227" y="1"/>
                    <a:pt x="1" y="541"/>
                    <a:pt x="315" y="855"/>
                  </a:cubicBezTo>
                  <a:cubicBezTo>
                    <a:pt x="422" y="962"/>
                    <a:pt x="552" y="1010"/>
                    <a:pt x="678" y="1010"/>
                  </a:cubicBezTo>
                  <a:cubicBezTo>
                    <a:pt x="937" y="1010"/>
                    <a:pt x="1182" y="808"/>
                    <a:pt x="1182" y="504"/>
                  </a:cubicBezTo>
                  <a:cubicBezTo>
                    <a:pt x="1182" y="234"/>
                    <a:pt x="967" y="1"/>
                    <a:pt x="700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6" name="Google Shape;6566;p64"/>
            <p:cNvSpPr/>
            <p:nvPr/>
          </p:nvSpPr>
          <p:spPr>
            <a:xfrm>
              <a:off x="2671177" y="1159574"/>
              <a:ext cx="25106" cy="21520"/>
            </a:xfrm>
            <a:custGeom>
              <a:avLst/>
              <a:gdLst/>
              <a:ahLst/>
              <a:cxnLst/>
              <a:rect l="l" t="t" r="r" b="b"/>
              <a:pathLst>
                <a:path w="1183" h="1014" extrusionOk="0">
                  <a:moveTo>
                    <a:pt x="679" y="0"/>
                  </a:moveTo>
                  <a:cubicBezTo>
                    <a:pt x="227" y="0"/>
                    <a:pt x="1" y="541"/>
                    <a:pt x="315" y="867"/>
                  </a:cubicBezTo>
                  <a:cubicBezTo>
                    <a:pt x="420" y="968"/>
                    <a:pt x="546" y="1013"/>
                    <a:pt x="670" y="1013"/>
                  </a:cubicBezTo>
                  <a:cubicBezTo>
                    <a:pt x="933" y="1013"/>
                    <a:pt x="1182" y="810"/>
                    <a:pt x="1182" y="503"/>
                  </a:cubicBezTo>
                  <a:cubicBezTo>
                    <a:pt x="1182" y="226"/>
                    <a:pt x="956" y="0"/>
                    <a:pt x="67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7" name="Google Shape;6567;p64"/>
            <p:cNvSpPr/>
            <p:nvPr/>
          </p:nvSpPr>
          <p:spPr>
            <a:xfrm>
              <a:off x="2671177" y="1423858"/>
              <a:ext cx="25106" cy="21520"/>
            </a:xfrm>
            <a:custGeom>
              <a:avLst/>
              <a:gdLst/>
              <a:ahLst/>
              <a:cxnLst/>
              <a:rect l="l" t="t" r="r" b="b"/>
              <a:pathLst>
                <a:path w="1183" h="1014" extrusionOk="0">
                  <a:moveTo>
                    <a:pt x="679" y="0"/>
                  </a:moveTo>
                  <a:cubicBezTo>
                    <a:pt x="227" y="0"/>
                    <a:pt x="1" y="540"/>
                    <a:pt x="315" y="867"/>
                  </a:cubicBezTo>
                  <a:cubicBezTo>
                    <a:pt x="420" y="968"/>
                    <a:pt x="546" y="1013"/>
                    <a:pt x="670" y="1013"/>
                  </a:cubicBezTo>
                  <a:cubicBezTo>
                    <a:pt x="933" y="1013"/>
                    <a:pt x="1182" y="810"/>
                    <a:pt x="1182" y="503"/>
                  </a:cubicBezTo>
                  <a:cubicBezTo>
                    <a:pt x="1182" y="226"/>
                    <a:pt x="956" y="0"/>
                    <a:pt x="67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8" name="Google Shape;6568;p64"/>
            <p:cNvSpPr/>
            <p:nvPr/>
          </p:nvSpPr>
          <p:spPr>
            <a:xfrm>
              <a:off x="2671177" y="1562250"/>
              <a:ext cx="25106" cy="21541"/>
            </a:xfrm>
            <a:custGeom>
              <a:avLst/>
              <a:gdLst/>
              <a:ahLst/>
              <a:cxnLst/>
              <a:rect l="l" t="t" r="r" b="b"/>
              <a:pathLst>
                <a:path w="1183" h="1015" extrusionOk="0">
                  <a:moveTo>
                    <a:pt x="679" y="1"/>
                  </a:moveTo>
                  <a:cubicBezTo>
                    <a:pt x="227" y="1"/>
                    <a:pt x="1" y="554"/>
                    <a:pt x="315" y="868"/>
                  </a:cubicBezTo>
                  <a:cubicBezTo>
                    <a:pt x="420" y="969"/>
                    <a:pt x="548" y="1014"/>
                    <a:pt x="672" y="1014"/>
                  </a:cubicBezTo>
                  <a:cubicBezTo>
                    <a:pt x="934" y="1014"/>
                    <a:pt x="1182" y="814"/>
                    <a:pt x="1182" y="516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9" name="Google Shape;6569;p64"/>
            <p:cNvSpPr/>
            <p:nvPr/>
          </p:nvSpPr>
          <p:spPr>
            <a:xfrm>
              <a:off x="3348281" y="492594"/>
              <a:ext cx="25085" cy="21583"/>
            </a:xfrm>
            <a:custGeom>
              <a:avLst/>
              <a:gdLst/>
              <a:ahLst/>
              <a:cxnLst/>
              <a:rect l="l" t="t" r="r" b="b"/>
              <a:pathLst>
                <a:path w="1182" h="1017" extrusionOk="0">
                  <a:moveTo>
                    <a:pt x="679" y="1"/>
                  </a:moveTo>
                  <a:cubicBezTo>
                    <a:pt x="227" y="1"/>
                    <a:pt x="1" y="554"/>
                    <a:pt x="315" y="868"/>
                  </a:cubicBezTo>
                  <a:cubicBezTo>
                    <a:pt x="418" y="971"/>
                    <a:pt x="546" y="1017"/>
                    <a:pt x="672" y="1017"/>
                  </a:cubicBezTo>
                  <a:cubicBezTo>
                    <a:pt x="931" y="1017"/>
                    <a:pt x="1182" y="821"/>
                    <a:pt x="1182" y="516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0" name="Google Shape;6570;p64"/>
            <p:cNvSpPr/>
            <p:nvPr/>
          </p:nvSpPr>
          <p:spPr>
            <a:xfrm>
              <a:off x="3348281" y="756877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9" y="1"/>
                  </a:moveTo>
                  <a:cubicBezTo>
                    <a:pt x="227" y="1"/>
                    <a:pt x="1" y="541"/>
                    <a:pt x="315" y="868"/>
                  </a:cubicBezTo>
                  <a:cubicBezTo>
                    <a:pt x="420" y="968"/>
                    <a:pt x="546" y="1014"/>
                    <a:pt x="670" y="1014"/>
                  </a:cubicBezTo>
                  <a:cubicBezTo>
                    <a:pt x="933" y="1014"/>
                    <a:pt x="1182" y="811"/>
                    <a:pt x="1182" y="503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1" name="Google Shape;6571;p64"/>
            <p:cNvSpPr/>
            <p:nvPr/>
          </p:nvSpPr>
          <p:spPr>
            <a:xfrm>
              <a:off x="3348281" y="624598"/>
              <a:ext cx="25085" cy="21711"/>
            </a:xfrm>
            <a:custGeom>
              <a:avLst/>
              <a:gdLst/>
              <a:ahLst/>
              <a:cxnLst/>
              <a:rect l="l" t="t" r="r" b="b"/>
              <a:pathLst>
                <a:path w="1182" h="1023" extrusionOk="0">
                  <a:moveTo>
                    <a:pt x="679" y="1"/>
                  </a:moveTo>
                  <a:cubicBezTo>
                    <a:pt x="227" y="1"/>
                    <a:pt x="1" y="554"/>
                    <a:pt x="315" y="868"/>
                  </a:cubicBezTo>
                  <a:cubicBezTo>
                    <a:pt x="422" y="975"/>
                    <a:pt x="552" y="1023"/>
                    <a:pt x="678" y="1023"/>
                  </a:cubicBezTo>
                  <a:cubicBezTo>
                    <a:pt x="937" y="1023"/>
                    <a:pt x="1182" y="821"/>
                    <a:pt x="1182" y="516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2" name="Google Shape;6572;p64"/>
            <p:cNvSpPr/>
            <p:nvPr/>
          </p:nvSpPr>
          <p:spPr>
            <a:xfrm>
              <a:off x="3348281" y="888881"/>
              <a:ext cx="25085" cy="21711"/>
            </a:xfrm>
            <a:custGeom>
              <a:avLst/>
              <a:gdLst/>
              <a:ahLst/>
              <a:cxnLst/>
              <a:rect l="l" t="t" r="r" b="b"/>
              <a:pathLst>
                <a:path w="1182" h="1023" extrusionOk="0">
                  <a:moveTo>
                    <a:pt x="679" y="1"/>
                  </a:moveTo>
                  <a:cubicBezTo>
                    <a:pt x="227" y="1"/>
                    <a:pt x="1" y="554"/>
                    <a:pt x="315" y="868"/>
                  </a:cubicBezTo>
                  <a:cubicBezTo>
                    <a:pt x="418" y="975"/>
                    <a:pt x="546" y="1022"/>
                    <a:pt x="672" y="1022"/>
                  </a:cubicBezTo>
                  <a:cubicBezTo>
                    <a:pt x="932" y="1022"/>
                    <a:pt x="1182" y="820"/>
                    <a:pt x="1182" y="516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3" name="Google Shape;6573;p64"/>
            <p:cNvSpPr/>
            <p:nvPr/>
          </p:nvSpPr>
          <p:spPr>
            <a:xfrm>
              <a:off x="3348366" y="1291833"/>
              <a:ext cx="25000" cy="21456"/>
            </a:xfrm>
            <a:custGeom>
              <a:avLst/>
              <a:gdLst/>
              <a:ahLst/>
              <a:cxnLst/>
              <a:rect l="l" t="t" r="r" b="b"/>
              <a:pathLst>
                <a:path w="1178" h="1011" extrusionOk="0">
                  <a:moveTo>
                    <a:pt x="660" y="1"/>
                  </a:moveTo>
                  <a:cubicBezTo>
                    <a:pt x="218" y="1"/>
                    <a:pt x="0" y="545"/>
                    <a:pt x="311" y="855"/>
                  </a:cubicBezTo>
                  <a:cubicBezTo>
                    <a:pt x="418" y="962"/>
                    <a:pt x="548" y="1010"/>
                    <a:pt x="674" y="1010"/>
                  </a:cubicBezTo>
                  <a:cubicBezTo>
                    <a:pt x="933" y="1010"/>
                    <a:pt x="1178" y="808"/>
                    <a:pt x="1178" y="504"/>
                  </a:cubicBezTo>
                  <a:cubicBezTo>
                    <a:pt x="1178" y="227"/>
                    <a:pt x="952" y="1"/>
                    <a:pt x="675" y="1"/>
                  </a:cubicBezTo>
                  <a:cubicBezTo>
                    <a:pt x="670" y="1"/>
                    <a:pt x="665" y="1"/>
                    <a:pt x="660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4" name="Google Shape;6574;p64"/>
            <p:cNvSpPr/>
            <p:nvPr/>
          </p:nvSpPr>
          <p:spPr>
            <a:xfrm>
              <a:off x="3348281" y="1423858"/>
              <a:ext cx="25085" cy="21520"/>
            </a:xfrm>
            <a:custGeom>
              <a:avLst/>
              <a:gdLst/>
              <a:ahLst/>
              <a:cxnLst/>
              <a:rect l="l" t="t" r="r" b="b"/>
              <a:pathLst>
                <a:path w="1182" h="1014" extrusionOk="0">
                  <a:moveTo>
                    <a:pt x="679" y="0"/>
                  </a:moveTo>
                  <a:cubicBezTo>
                    <a:pt x="227" y="0"/>
                    <a:pt x="1" y="540"/>
                    <a:pt x="315" y="867"/>
                  </a:cubicBezTo>
                  <a:cubicBezTo>
                    <a:pt x="420" y="968"/>
                    <a:pt x="546" y="1013"/>
                    <a:pt x="670" y="1013"/>
                  </a:cubicBezTo>
                  <a:cubicBezTo>
                    <a:pt x="933" y="1013"/>
                    <a:pt x="1182" y="810"/>
                    <a:pt x="1182" y="503"/>
                  </a:cubicBezTo>
                  <a:cubicBezTo>
                    <a:pt x="1182" y="226"/>
                    <a:pt x="956" y="0"/>
                    <a:pt x="67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5" name="Google Shape;6575;p64"/>
            <p:cNvSpPr/>
            <p:nvPr/>
          </p:nvSpPr>
          <p:spPr>
            <a:xfrm>
              <a:off x="3348281" y="1562250"/>
              <a:ext cx="25085" cy="21583"/>
            </a:xfrm>
            <a:custGeom>
              <a:avLst/>
              <a:gdLst/>
              <a:ahLst/>
              <a:cxnLst/>
              <a:rect l="l" t="t" r="r" b="b"/>
              <a:pathLst>
                <a:path w="1182" h="1017" extrusionOk="0">
                  <a:moveTo>
                    <a:pt x="679" y="1"/>
                  </a:moveTo>
                  <a:cubicBezTo>
                    <a:pt x="227" y="1"/>
                    <a:pt x="1" y="554"/>
                    <a:pt x="315" y="868"/>
                  </a:cubicBezTo>
                  <a:cubicBezTo>
                    <a:pt x="418" y="971"/>
                    <a:pt x="546" y="1017"/>
                    <a:pt x="672" y="1017"/>
                  </a:cubicBezTo>
                  <a:cubicBezTo>
                    <a:pt x="931" y="1017"/>
                    <a:pt x="1182" y="821"/>
                    <a:pt x="1182" y="516"/>
                  </a:cubicBezTo>
                  <a:cubicBezTo>
                    <a:pt x="1182" y="227"/>
                    <a:pt x="956" y="1"/>
                    <a:pt x="679" y="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6" name="Google Shape;6576;p64"/>
            <p:cNvSpPr/>
            <p:nvPr/>
          </p:nvSpPr>
          <p:spPr>
            <a:xfrm>
              <a:off x="2791466" y="485675"/>
              <a:ext cx="10144" cy="1091813"/>
            </a:xfrm>
            <a:custGeom>
              <a:avLst/>
              <a:gdLst/>
              <a:ahLst/>
              <a:cxnLst/>
              <a:rect l="l" t="t" r="r" b="b"/>
              <a:pathLst>
                <a:path w="478" h="51446" extrusionOk="0">
                  <a:moveTo>
                    <a:pt x="239" y="0"/>
                  </a:moveTo>
                  <a:cubicBezTo>
                    <a:pt x="101" y="0"/>
                    <a:pt x="0" y="101"/>
                    <a:pt x="0" y="239"/>
                  </a:cubicBezTo>
                  <a:lnTo>
                    <a:pt x="0" y="51206"/>
                  </a:lnTo>
                  <a:cubicBezTo>
                    <a:pt x="0" y="51345"/>
                    <a:pt x="101" y="51445"/>
                    <a:pt x="239" y="51445"/>
                  </a:cubicBezTo>
                  <a:cubicBezTo>
                    <a:pt x="377" y="51445"/>
                    <a:pt x="478" y="51345"/>
                    <a:pt x="478" y="51206"/>
                  </a:cubicBezTo>
                  <a:lnTo>
                    <a:pt x="478" y="239"/>
                  </a:lnTo>
                  <a:cubicBezTo>
                    <a:pt x="478" y="101"/>
                    <a:pt x="377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7" name="Google Shape;6577;p64"/>
            <p:cNvSpPr/>
            <p:nvPr/>
          </p:nvSpPr>
          <p:spPr>
            <a:xfrm>
              <a:off x="2856258" y="485675"/>
              <a:ext cx="10420" cy="1091813"/>
            </a:xfrm>
            <a:custGeom>
              <a:avLst/>
              <a:gdLst/>
              <a:ahLst/>
              <a:cxnLst/>
              <a:rect l="l" t="t" r="r" b="b"/>
              <a:pathLst>
                <a:path w="491" h="51446" extrusionOk="0">
                  <a:moveTo>
                    <a:pt x="239" y="0"/>
                  </a:moveTo>
                  <a:cubicBezTo>
                    <a:pt x="114" y="0"/>
                    <a:pt x="1" y="101"/>
                    <a:pt x="1" y="239"/>
                  </a:cubicBezTo>
                  <a:lnTo>
                    <a:pt x="1" y="51206"/>
                  </a:lnTo>
                  <a:cubicBezTo>
                    <a:pt x="1" y="51345"/>
                    <a:pt x="114" y="51445"/>
                    <a:pt x="239" y="51445"/>
                  </a:cubicBezTo>
                  <a:cubicBezTo>
                    <a:pt x="378" y="51445"/>
                    <a:pt x="491" y="51345"/>
                    <a:pt x="491" y="51206"/>
                  </a:cubicBezTo>
                  <a:lnTo>
                    <a:pt x="491" y="239"/>
                  </a:lnTo>
                  <a:cubicBezTo>
                    <a:pt x="491" y="101"/>
                    <a:pt x="378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8" name="Google Shape;6578;p64"/>
            <p:cNvSpPr/>
            <p:nvPr/>
          </p:nvSpPr>
          <p:spPr>
            <a:xfrm>
              <a:off x="2921327" y="485675"/>
              <a:ext cx="10166" cy="1091813"/>
            </a:xfrm>
            <a:custGeom>
              <a:avLst/>
              <a:gdLst/>
              <a:ahLst/>
              <a:cxnLst/>
              <a:rect l="l" t="t" r="r" b="b"/>
              <a:pathLst>
                <a:path w="479" h="51446" extrusionOk="0">
                  <a:moveTo>
                    <a:pt x="239" y="0"/>
                  </a:moveTo>
                  <a:cubicBezTo>
                    <a:pt x="101" y="0"/>
                    <a:pt x="1" y="101"/>
                    <a:pt x="1" y="239"/>
                  </a:cubicBezTo>
                  <a:lnTo>
                    <a:pt x="1" y="51206"/>
                  </a:lnTo>
                  <a:cubicBezTo>
                    <a:pt x="1" y="51345"/>
                    <a:pt x="101" y="51445"/>
                    <a:pt x="239" y="51445"/>
                  </a:cubicBezTo>
                  <a:cubicBezTo>
                    <a:pt x="365" y="51445"/>
                    <a:pt x="478" y="51345"/>
                    <a:pt x="478" y="51206"/>
                  </a:cubicBezTo>
                  <a:lnTo>
                    <a:pt x="478" y="239"/>
                  </a:lnTo>
                  <a:cubicBezTo>
                    <a:pt x="478" y="101"/>
                    <a:pt x="365" y="0"/>
                    <a:pt x="239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9" name="Google Shape;6579;p64"/>
            <p:cNvSpPr/>
            <p:nvPr/>
          </p:nvSpPr>
          <p:spPr>
            <a:xfrm>
              <a:off x="2739206" y="-37378"/>
              <a:ext cx="720217" cy="720720"/>
            </a:xfrm>
            <a:custGeom>
              <a:avLst/>
              <a:gdLst/>
              <a:ahLst/>
              <a:cxnLst/>
              <a:rect l="l" t="t" r="r" b="b"/>
              <a:pathLst>
                <a:path w="20772" h="20785" extrusionOk="0">
                  <a:moveTo>
                    <a:pt x="9927" y="0"/>
                  </a:moveTo>
                  <a:lnTo>
                    <a:pt x="9927" y="1345"/>
                  </a:lnTo>
                  <a:cubicBezTo>
                    <a:pt x="9500" y="1370"/>
                    <a:pt x="9085" y="1420"/>
                    <a:pt x="8658" y="1508"/>
                  </a:cubicBezTo>
                  <a:lnTo>
                    <a:pt x="8344" y="189"/>
                  </a:lnTo>
                  <a:lnTo>
                    <a:pt x="7489" y="402"/>
                  </a:lnTo>
                  <a:lnTo>
                    <a:pt x="7804" y="1709"/>
                  </a:lnTo>
                  <a:cubicBezTo>
                    <a:pt x="7326" y="1848"/>
                    <a:pt x="6849" y="2036"/>
                    <a:pt x="6409" y="2262"/>
                  </a:cubicBezTo>
                  <a:lnTo>
                    <a:pt x="5755" y="1068"/>
                  </a:lnTo>
                  <a:lnTo>
                    <a:pt x="4976" y="1496"/>
                  </a:lnTo>
                  <a:lnTo>
                    <a:pt x="5630" y="2689"/>
                  </a:lnTo>
                  <a:cubicBezTo>
                    <a:pt x="5152" y="2978"/>
                    <a:pt x="4712" y="3305"/>
                    <a:pt x="4298" y="3682"/>
                  </a:cubicBezTo>
                  <a:lnTo>
                    <a:pt x="3343" y="2727"/>
                  </a:lnTo>
                  <a:lnTo>
                    <a:pt x="2714" y="3355"/>
                  </a:lnTo>
                  <a:lnTo>
                    <a:pt x="3669" y="4310"/>
                  </a:lnTo>
                  <a:cubicBezTo>
                    <a:pt x="3380" y="4625"/>
                    <a:pt x="3117" y="4964"/>
                    <a:pt x="2890" y="5316"/>
                  </a:cubicBezTo>
                  <a:lnTo>
                    <a:pt x="1722" y="4612"/>
                  </a:lnTo>
                  <a:lnTo>
                    <a:pt x="1269" y="5379"/>
                  </a:lnTo>
                  <a:lnTo>
                    <a:pt x="2425" y="6082"/>
                  </a:lnTo>
                  <a:cubicBezTo>
                    <a:pt x="2187" y="6522"/>
                    <a:pt x="1986" y="6974"/>
                    <a:pt x="1822" y="7452"/>
                  </a:cubicBezTo>
                  <a:lnTo>
                    <a:pt x="528" y="7062"/>
                  </a:lnTo>
                  <a:lnTo>
                    <a:pt x="277" y="7917"/>
                  </a:lnTo>
                  <a:lnTo>
                    <a:pt x="1584" y="8294"/>
                  </a:lnTo>
                  <a:cubicBezTo>
                    <a:pt x="1458" y="8834"/>
                    <a:pt x="1370" y="9387"/>
                    <a:pt x="1345" y="9940"/>
                  </a:cubicBezTo>
                  <a:lnTo>
                    <a:pt x="0" y="9940"/>
                  </a:lnTo>
                  <a:lnTo>
                    <a:pt x="0" y="10832"/>
                  </a:lnTo>
                  <a:lnTo>
                    <a:pt x="1345" y="10832"/>
                  </a:lnTo>
                  <a:cubicBezTo>
                    <a:pt x="1370" y="11259"/>
                    <a:pt x="1420" y="11687"/>
                    <a:pt x="1508" y="12101"/>
                  </a:cubicBezTo>
                  <a:lnTo>
                    <a:pt x="189" y="12416"/>
                  </a:lnTo>
                  <a:lnTo>
                    <a:pt x="402" y="13283"/>
                  </a:lnTo>
                  <a:lnTo>
                    <a:pt x="1709" y="12968"/>
                  </a:lnTo>
                  <a:cubicBezTo>
                    <a:pt x="1860" y="13446"/>
                    <a:pt x="2036" y="13911"/>
                    <a:pt x="2262" y="14363"/>
                  </a:cubicBezTo>
                  <a:lnTo>
                    <a:pt x="1068" y="15017"/>
                  </a:lnTo>
                  <a:lnTo>
                    <a:pt x="1508" y="15796"/>
                  </a:lnTo>
                  <a:lnTo>
                    <a:pt x="2689" y="15142"/>
                  </a:lnTo>
                  <a:cubicBezTo>
                    <a:pt x="2978" y="15607"/>
                    <a:pt x="3318" y="16060"/>
                    <a:pt x="3695" y="16474"/>
                  </a:cubicBezTo>
                  <a:lnTo>
                    <a:pt x="2727" y="17429"/>
                  </a:lnTo>
                  <a:lnTo>
                    <a:pt x="3355" y="18058"/>
                  </a:lnTo>
                  <a:lnTo>
                    <a:pt x="4310" y="17103"/>
                  </a:lnTo>
                  <a:cubicBezTo>
                    <a:pt x="4624" y="17379"/>
                    <a:pt x="4964" y="17643"/>
                    <a:pt x="5328" y="17882"/>
                  </a:cubicBezTo>
                  <a:lnTo>
                    <a:pt x="4612" y="19038"/>
                  </a:lnTo>
                  <a:lnTo>
                    <a:pt x="5366" y="19503"/>
                  </a:lnTo>
                  <a:lnTo>
                    <a:pt x="6070" y="18347"/>
                  </a:lnTo>
                  <a:cubicBezTo>
                    <a:pt x="6509" y="18585"/>
                    <a:pt x="6974" y="18786"/>
                    <a:pt x="7452" y="18950"/>
                  </a:cubicBezTo>
                  <a:lnTo>
                    <a:pt x="7075" y="20244"/>
                  </a:lnTo>
                  <a:lnTo>
                    <a:pt x="7917" y="20495"/>
                  </a:lnTo>
                  <a:lnTo>
                    <a:pt x="8294" y="19189"/>
                  </a:lnTo>
                  <a:cubicBezTo>
                    <a:pt x="8834" y="19314"/>
                    <a:pt x="9387" y="19402"/>
                    <a:pt x="9940" y="19427"/>
                  </a:cubicBezTo>
                  <a:lnTo>
                    <a:pt x="9940" y="20784"/>
                  </a:lnTo>
                  <a:lnTo>
                    <a:pt x="10832" y="20784"/>
                  </a:lnTo>
                  <a:lnTo>
                    <a:pt x="10832" y="19427"/>
                  </a:lnTo>
                  <a:cubicBezTo>
                    <a:pt x="11259" y="19402"/>
                    <a:pt x="11674" y="19352"/>
                    <a:pt x="12101" y="19264"/>
                  </a:cubicBezTo>
                  <a:lnTo>
                    <a:pt x="12415" y="20583"/>
                  </a:lnTo>
                  <a:lnTo>
                    <a:pt x="13282" y="20370"/>
                  </a:lnTo>
                  <a:lnTo>
                    <a:pt x="12968" y="19063"/>
                  </a:lnTo>
                  <a:cubicBezTo>
                    <a:pt x="13446" y="18912"/>
                    <a:pt x="13911" y="18736"/>
                    <a:pt x="14363" y="18510"/>
                  </a:cubicBezTo>
                  <a:lnTo>
                    <a:pt x="15016" y="19704"/>
                  </a:lnTo>
                  <a:lnTo>
                    <a:pt x="15796" y="19277"/>
                  </a:lnTo>
                  <a:lnTo>
                    <a:pt x="15142" y="18095"/>
                  </a:lnTo>
                  <a:cubicBezTo>
                    <a:pt x="15607" y="17794"/>
                    <a:pt x="16059" y="17467"/>
                    <a:pt x="16462" y="17090"/>
                  </a:cubicBezTo>
                  <a:lnTo>
                    <a:pt x="17429" y="18045"/>
                  </a:lnTo>
                  <a:lnTo>
                    <a:pt x="18057" y="17417"/>
                  </a:lnTo>
                  <a:lnTo>
                    <a:pt x="17090" y="16462"/>
                  </a:lnTo>
                  <a:cubicBezTo>
                    <a:pt x="17379" y="16148"/>
                    <a:pt x="17643" y="15808"/>
                    <a:pt x="17894" y="15456"/>
                  </a:cubicBezTo>
                  <a:lnTo>
                    <a:pt x="19050" y="16160"/>
                  </a:lnTo>
                  <a:lnTo>
                    <a:pt x="19503" y="15406"/>
                  </a:lnTo>
                  <a:lnTo>
                    <a:pt x="18346" y="14703"/>
                  </a:lnTo>
                  <a:cubicBezTo>
                    <a:pt x="18585" y="14263"/>
                    <a:pt x="18786" y="13798"/>
                    <a:pt x="18950" y="13320"/>
                  </a:cubicBezTo>
                  <a:lnTo>
                    <a:pt x="20256" y="13697"/>
                  </a:lnTo>
                  <a:lnTo>
                    <a:pt x="20495" y="12855"/>
                  </a:lnTo>
                  <a:lnTo>
                    <a:pt x="19201" y="12478"/>
                  </a:lnTo>
                  <a:cubicBezTo>
                    <a:pt x="19327" y="11938"/>
                    <a:pt x="19389" y="11385"/>
                    <a:pt x="19415" y="10832"/>
                  </a:cubicBezTo>
                  <a:lnTo>
                    <a:pt x="20772" y="10832"/>
                  </a:lnTo>
                  <a:lnTo>
                    <a:pt x="20772" y="9940"/>
                  </a:lnTo>
                  <a:lnTo>
                    <a:pt x="19415" y="9940"/>
                  </a:lnTo>
                  <a:cubicBezTo>
                    <a:pt x="19389" y="9513"/>
                    <a:pt x="19339" y="9098"/>
                    <a:pt x="19264" y="8671"/>
                  </a:cubicBezTo>
                  <a:lnTo>
                    <a:pt x="20571" y="8357"/>
                  </a:lnTo>
                  <a:lnTo>
                    <a:pt x="20370" y="7502"/>
                  </a:lnTo>
                  <a:lnTo>
                    <a:pt x="19050" y="7816"/>
                  </a:lnTo>
                  <a:cubicBezTo>
                    <a:pt x="18912" y="7339"/>
                    <a:pt x="18723" y="6861"/>
                    <a:pt x="18510" y="6422"/>
                  </a:cubicBezTo>
                  <a:lnTo>
                    <a:pt x="19691" y="5768"/>
                  </a:lnTo>
                  <a:lnTo>
                    <a:pt x="19264" y="4989"/>
                  </a:lnTo>
                  <a:lnTo>
                    <a:pt x="18083" y="5655"/>
                  </a:lnTo>
                  <a:cubicBezTo>
                    <a:pt x="17794" y="5178"/>
                    <a:pt x="17454" y="4725"/>
                    <a:pt x="17090" y="4323"/>
                  </a:cubicBezTo>
                  <a:lnTo>
                    <a:pt x="18045" y="3355"/>
                  </a:lnTo>
                  <a:lnTo>
                    <a:pt x="17417" y="2727"/>
                  </a:lnTo>
                  <a:lnTo>
                    <a:pt x="16462" y="3695"/>
                  </a:lnTo>
                  <a:cubicBezTo>
                    <a:pt x="16135" y="3406"/>
                    <a:pt x="15808" y="3142"/>
                    <a:pt x="15444" y="2903"/>
                  </a:cubicBezTo>
                  <a:lnTo>
                    <a:pt x="16147" y="1747"/>
                  </a:lnTo>
                  <a:lnTo>
                    <a:pt x="15393" y="1282"/>
                  </a:lnTo>
                  <a:lnTo>
                    <a:pt x="14690" y="2438"/>
                  </a:lnTo>
                  <a:cubicBezTo>
                    <a:pt x="14250" y="2199"/>
                    <a:pt x="13798" y="1998"/>
                    <a:pt x="13320" y="1835"/>
                  </a:cubicBezTo>
                  <a:lnTo>
                    <a:pt x="13697" y="541"/>
                  </a:lnTo>
                  <a:lnTo>
                    <a:pt x="12843" y="289"/>
                  </a:lnTo>
                  <a:lnTo>
                    <a:pt x="12466" y="1584"/>
                  </a:lnTo>
                  <a:cubicBezTo>
                    <a:pt x="11925" y="1458"/>
                    <a:pt x="11372" y="1383"/>
                    <a:pt x="10819" y="1345"/>
                  </a:cubicBezTo>
                  <a:lnTo>
                    <a:pt x="10819" y="0"/>
                  </a:ln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80" name="Google Shape;6580;p64"/>
            <p:cNvSpPr/>
            <p:nvPr/>
          </p:nvSpPr>
          <p:spPr>
            <a:xfrm>
              <a:off x="2907723" y="556346"/>
              <a:ext cx="993680" cy="993659"/>
            </a:xfrm>
            <a:custGeom>
              <a:avLst/>
              <a:gdLst/>
              <a:ahLst/>
              <a:cxnLst/>
              <a:rect l="l" t="t" r="r" b="b"/>
              <a:pathLst>
                <a:path w="46822" h="46821" extrusionOk="0">
                  <a:moveTo>
                    <a:pt x="22406" y="0"/>
                  </a:moveTo>
                  <a:lnTo>
                    <a:pt x="22406" y="3054"/>
                  </a:lnTo>
                  <a:cubicBezTo>
                    <a:pt x="21451" y="3104"/>
                    <a:pt x="20496" y="3217"/>
                    <a:pt x="19541" y="3405"/>
                  </a:cubicBezTo>
                  <a:lnTo>
                    <a:pt x="18825" y="440"/>
                  </a:lnTo>
                  <a:lnTo>
                    <a:pt x="16877" y="905"/>
                  </a:lnTo>
                  <a:lnTo>
                    <a:pt x="17606" y="3870"/>
                  </a:lnTo>
                  <a:cubicBezTo>
                    <a:pt x="16525" y="4185"/>
                    <a:pt x="15470" y="4599"/>
                    <a:pt x="14452" y="5102"/>
                  </a:cubicBezTo>
                  <a:lnTo>
                    <a:pt x="12981" y="2425"/>
                  </a:lnTo>
                  <a:lnTo>
                    <a:pt x="11247" y="3380"/>
                  </a:lnTo>
                  <a:lnTo>
                    <a:pt x="12718" y="6057"/>
                  </a:lnTo>
                  <a:cubicBezTo>
                    <a:pt x="11650" y="6710"/>
                    <a:pt x="10644" y="7477"/>
                    <a:pt x="9714" y="8306"/>
                  </a:cubicBezTo>
                  <a:lnTo>
                    <a:pt x="7553" y="6157"/>
                  </a:lnTo>
                  <a:lnTo>
                    <a:pt x="6146" y="7565"/>
                  </a:lnTo>
                  <a:lnTo>
                    <a:pt x="8307" y="9726"/>
                  </a:lnTo>
                  <a:cubicBezTo>
                    <a:pt x="7654" y="10442"/>
                    <a:pt x="7063" y="11196"/>
                    <a:pt x="6523" y="12001"/>
                  </a:cubicBezTo>
                  <a:lnTo>
                    <a:pt x="3909" y="10405"/>
                  </a:lnTo>
                  <a:lnTo>
                    <a:pt x="2878" y="12114"/>
                  </a:lnTo>
                  <a:lnTo>
                    <a:pt x="5480" y="13697"/>
                  </a:lnTo>
                  <a:cubicBezTo>
                    <a:pt x="4939" y="14690"/>
                    <a:pt x="4487" y="15720"/>
                    <a:pt x="4123" y="16788"/>
                  </a:cubicBezTo>
                  <a:lnTo>
                    <a:pt x="1195" y="15946"/>
                  </a:lnTo>
                  <a:lnTo>
                    <a:pt x="642" y="17869"/>
                  </a:lnTo>
                  <a:lnTo>
                    <a:pt x="3582" y="18711"/>
                  </a:lnTo>
                  <a:cubicBezTo>
                    <a:pt x="3293" y="19917"/>
                    <a:pt x="3117" y="21161"/>
                    <a:pt x="3054" y="22418"/>
                  </a:cubicBezTo>
                  <a:lnTo>
                    <a:pt x="1" y="22418"/>
                  </a:lnTo>
                  <a:lnTo>
                    <a:pt x="1" y="24416"/>
                  </a:lnTo>
                  <a:lnTo>
                    <a:pt x="3054" y="24416"/>
                  </a:lnTo>
                  <a:cubicBezTo>
                    <a:pt x="3092" y="25371"/>
                    <a:pt x="3205" y="26326"/>
                    <a:pt x="3394" y="27281"/>
                  </a:cubicBezTo>
                  <a:lnTo>
                    <a:pt x="428" y="27997"/>
                  </a:lnTo>
                  <a:lnTo>
                    <a:pt x="893" y="29932"/>
                  </a:lnTo>
                  <a:lnTo>
                    <a:pt x="3859" y="29216"/>
                  </a:lnTo>
                  <a:cubicBezTo>
                    <a:pt x="4185" y="30297"/>
                    <a:pt x="4587" y="31352"/>
                    <a:pt x="5090" y="32357"/>
                  </a:cubicBezTo>
                  <a:lnTo>
                    <a:pt x="2426" y="33840"/>
                  </a:lnTo>
                  <a:lnTo>
                    <a:pt x="3381" y="35574"/>
                  </a:lnTo>
                  <a:lnTo>
                    <a:pt x="6045" y="34104"/>
                  </a:lnTo>
                  <a:cubicBezTo>
                    <a:pt x="6711" y="35172"/>
                    <a:pt x="7465" y="36177"/>
                    <a:pt x="8307" y="37107"/>
                  </a:cubicBezTo>
                  <a:lnTo>
                    <a:pt x="6146" y="39269"/>
                  </a:lnTo>
                  <a:lnTo>
                    <a:pt x="7566" y="40676"/>
                  </a:lnTo>
                  <a:lnTo>
                    <a:pt x="9714" y="38515"/>
                  </a:lnTo>
                  <a:cubicBezTo>
                    <a:pt x="10431" y="39168"/>
                    <a:pt x="11185" y="39759"/>
                    <a:pt x="11989" y="40299"/>
                  </a:cubicBezTo>
                  <a:lnTo>
                    <a:pt x="10405" y="42913"/>
                  </a:lnTo>
                  <a:lnTo>
                    <a:pt x="12102" y="43943"/>
                  </a:lnTo>
                  <a:lnTo>
                    <a:pt x="13685" y="41330"/>
                  </a:lnTo>
                  <a:cubicBezTo>
                    <a:pt x="14678" y="41870"/>
                    <a:pt x="15721" y="42322"/>
                    <a:pt x="16789" y="42687"/>
                  </a:cubicBezTo>
                  <a:lnTo>
                    <a:pt x="15934" y="45615"/>
                  </a:lnTo>
                  <a:lnTo>
                    <a:pt x="17845" y="46167"/>
                  </a:lnTo>
                  <a:lnTo>
                    <a:pt x="18699" y="43240"/>
                  </a:lnTo>
                  <a:cubicBezTo>
                    <a:pt x="19918" y="43529"/>
                    <a:pt x="21162" y="43704"/>
                    <a:pt x="22406" y="43767"/>
                  </a:cubicBezTo>
                  <a:lnTo>
                    <a:pt x="22406" y="46821"/>
                  </a:lnTo>
                  <a:lnTo>
                    <a:pt x="24404" y="46821"/>
                  </a:lnTo>
                  <a:lnTo>
                    <a:pt x="24404" y="43767"/>
                  </a:lnTo>
                  <a:cubicBezTo>
                    <a:pt x="25359" y="43730"/>
                    <a:pt x="26327" y="43604"/>
                    <a:pt x="27269" y="43428"/>
                  </a:cubicBezTo>
                  <a:lnTo>
                    <a:pt x="27998" y="46394"/>
                  </a:lnTo>
                  <a:lnTo>
                    <a:pt x="29933" y="45916"/>
                  </a:lnTo>
                  <a:lnTo>
                    <a:pt x="29204" y="42963"/>
                  </a:lnTo>
                  <a:cubicBezTo>
                    <a:pt x="30285" y="42636"/>
                    <a:pt x="31340" y="42222"/>
                    <a:pt x="32346" y="41732"/>
                  </a:cubicBezTo>
                  <a:lnTo>
                    <a:pt x="33816" y="44396"/>
                  </a:lnTo>
                  <a:lnTo>
                    <a:pt x="35562" y="43441"/>
                  </a:lnTo>
                  <a:lnTo>
                    <a:pt x="34092" y="40764"/>
                  </a:lnTo>
                  <a:cubicBezTo>
                    <a:pt x="35160" y="40111"/>
                    <a:pt x="36166" y="39357"/>
                    <a:pt x="37096" y="38515"/>
                  </a:cubicBezTo>
                  <a:lnTo>
                    <a:pt x="39244" y="40676"/>
                  </a:lnTo>
                  <a:lnTo>
                    <a:pt x="40664" y="39256"/>
                  </a:lnTo>
                  <a:lnTo>
                    <a:pt x="38503" y="37107"/>
                  </a:lnTo>
                  <a:cubicBezTo>
                    <a:pt x="39156" y="36391"/>
                    <a:pt x="39747" y="35637"/>
                    <a:pt x="40287" y="34833"/>
                  </a:cubicBezTo>
                  <a:lnTo>
                    <a:pt x="42901" y="36416"/>
                  </a:lnTo>
                  <a:lnTo>
                    <a:pt x="43931" y="34720"/>
                  </a:lnTo>
                  <a:lnTo>
                    <a:pt x="41330" y="33137"/>
                  </a:lnTo>
                  <a:cubicBezTo>
                    <a:pt x="41871" y="32144"/>
                    <a:pt x="42323" y="31101"/>
                    <a:pt x="42687" y="30045"/>
                  </a:cubicBezTo>
                  <a:lnTo>
                    <a:pt x="45615" y="30887"/>
                  </a:lnTo>
                  <a:lnTo>
                    <a:pt x="46168" y="28977"/>
                  </a:lnTo>
                  <a:lnTo>
                    <a:pt x="43240" y="28123"/>
                  </a:lnTo>
                  <a:cubicBezTo>
                    <a:pt x="43529" y="26904"/>
                    <a:pt x="43705" y="25660"/>
                    <a:pt x="43768" y="24403"/>
                  </a:cubicBezTo>
                  <a:lnTo>
                    <a:pt x="46822" y="24416"/>
                  </a:lnTo>
                  <a:lnTo>
                    <a:pt x="46822" y="22418"/>
                  </a:lnTo>
                  <a:lnTo>
                    <a:pt x="43768" y="22418"/>
                  </a:lnTo>
                  <a:cubicBezTo>
                    <a:pt x="43718" y="21450"/>
                    <a:pt x="43605" y="20495"/>
                    <a:pt x="43416" y="19553"/>
                  </a:cubicBezTo>
                  <a:lnTo>
                    <a:pt x="46382" y="18824"/>
                  </a:lnTo>
                  <a:lnTo>
                    <a:pt x="45917" y="16889"/>
                  </a:lnTo>
                  <a:lnTo>
                    <a:pt x="42951" y="17618"/>
                  </a:lnTo>
                  <a:cubicBezTo>
                    <a:pt x="42625" y="16537"/>
                    <a:pt x="42222" y="15481"/>
                    <a:pt x="41720" y="14463"/>
                  </a:cubicBezTo>
                  <a:lnTo>
                    <a:pt x="44396" y="12993"/>
                  </a:lnTo>
                  <a:lnTo>
                    <a:pt x="43429" y="11247"/>
                  </a:lnTo>
                  <a:lnTo>
                    <a:pt x="40765" y="12717"/>
                  </a:lnTo>
                  <a:cubicBezTo>
                    <a:pt x="40099" y="11661"/>
                    <a:pt x="39345" y="10656"/>
                    <a:pt x="38515" y="9726"/>
                  </a:cubicBezTo>
                  <a:lnTo>
                    <a:pt x="40664" y="7565"/>
                  </a:lnTo>
                  <a:lnTo>
                    <a:pt x="39257" y="6145"/>
                  </a:lnTo>
                  <a:lnTo>
                    <a:pt x="37096" y="8306"/>
                  </a:lnTo>
                  <a:cubicBezTo>
                    <a:pt x="36379" y="7665"/>
                    <a:pt x="35625" y="7062"/>
                    <a:pt x="34821" y="6522"/>
                  </a:cubicBezTo>
                  <a:lnTo>
                    <a:pt x="36417" y="3921"/>
                  </a:lnTo>
                  <a:lnTo>
                    <a:pt x="34708" y="2890"/>
                  </a:lnTo>
                  <a:lnTo>
                    <a:pt x="33125" y="5491"/>
                  </a:lnTo>
                  <a:cubicBezTo>
                    <a:pt x="32132" y="4951"/>
                    <a:pt x="31102" y="4499"/>
                    <a:pt x="30033" y="4134"/>
                  </a:cubicBezTo>
                  <a:lnTo>
                    <a:pt x="30875" y="1219"/>
                  </a:lnTo>
                  <a:lnTo>
                    <a:pt x="28965" y="653"/>
                  </a:lnTo>
                  <a:lnTo>
                    <a:pt x="28123" y="3594"/>
                  </a:lnTo>
                  <a:cubicBezTo>
                    <a:pt x="26892" y="3305"/>
                    <a:pt x="25648" y="3129"/>
                    <a:pt x="24404" y="3066"/>
                  </a:cubicBezTo>
                  <a:lnTo>
                    <a:pt x="24404" y="0"/>
                  </a:ln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81" name="Google Shape;6581;p64"/>
            <p:cNvSpPr/>
            <p:nvPr/>
          </p:nvSpPr>
          <p:spPr>
            <a:xfrm>
              <a:off x="2579984" y="427801"/>
              <a:ext cx="824600" cy="1220612"/>
            </a:xfrm>
            <a:custGeom>
              <a:avLst/>
              <a:gdLst/>
              <a:ahLst/>
              <a:cxnLst/>
              <a:rect l="l" t="t" r="r" b="b"/>
              <a:pathLst>
                <a:path w="38855" h="57515" extrusionOk="0">
                  <a:moveTo>
                    <a:pt x="1860" y="0"/>
                  </a:moveTo>
                  <a:cubicBezTo>
                    <a:pt x="830" y="0"/>
                    <a:pt x="0" y="830"/>
                    <a:pt x="0" y="1860"/>
                  </a:cubicBezTo>
                  <a:lnTo>
                    <a:pt x="0" y="55642"/>
                  </a:lnTo>
                  <a:cubicBezTo>
                    <a:pt x="0" y="56685"/>
                    <a:pt x="830" y="57515"/>
                    <a:pt x="1860" y="57515"/>
                  </a:cubicBezTo>
                  <a:lnTo>
                    <a:pt x="36982" y="57515"/>
                  </a:lnTo>
                  <a:cubicBezTo>
                    <a:pt x="38012" y="57515"/>
                    <a:pt x="38854" y="56685"/>
                    <a:pt x="38854" y="55642"/>
                  </a:cubicBezTo>
                  <a:lnTo>
                    <a:pt x="38854" y="1860"/>
                  </a:lnTo>
                  <a:cubicBezTo>
                    <a:pt x="38854" y="830"/>
                    <a:pt x="38012" y="0"/>
                    <a:pt x="36982" y="0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82" name="Google Shape;6582;p64"/>
            <p:cNvSpPr/>
            <p:nvPr/>
          </p:nvSpPr>
          <p:spPr>
            <a:xfrm>
              <a:off x="2579984" y="396053"/>
              <a:ext cx="824600" cy="1220633"/>
            </a:xfrm>
            <a:custGeom>
              <a:avLst/>
              <a:gdLst/>
              <a:ahLst/>
              <a:cxnLst/>
              <a:rect l="l" t="t" r="r" b="b"/>
              <a:pathLst>
                <a:path w="38855" h="57516" extrusionOk="0">
                  <a:moveTo>
                    <a:pt x="1860" y="1"/>
                  </a:moveTo>
                  <a:cubicBezTo>
                    <a:pt x="830" y="1"/>
                    <a:pt x="0" y="830"/>
                    <a:pt x="0" y="1861"/>
                  </a:cubicBezTo>
                  <a:lnTo>
                    <a:pt x="0" y="55643"/>
                  </a:lnTo>
                  <a:cubicBezTo>
                    <a:pt x="0" y="56686"/>
                    <a:pt x="830" y="57515"/>
                    <a:pt x="1860" y="57515"/>
                  </a:cubicBezTo>
                  <a:lnTo>
                    <a:pt x="36982" y="57515"/>
                  </a:lnTo>
                  <a:cubicBezTo>
                    <a:pt x="38012" y="57515"/>
                    <a:pt x="38854" y="56686"/>
                    <a:pt x="38854" y="55643"/>
                  </a:cubicBezTo>
                  <a:lnTo>
                    <a:pt x="38854" y="1861"/>
                  </a:lnTo>
                  <a:cubicBezTo>
                    <a:pt x="38854" y="830"/>
                    <a:pt x="38012" y="1"/>
                    <a:pt x="36982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6583" name="Google Shape;6583;p64"/>
            <p:cNvGrpSpPr/>
            <p:nvPr/>
          </p:nvGrpSpPr>
          <p:grpSpPr>
            <a:xfrm>
              <a:off x="3254690" y="462734"/>
              <a:ext cx="288562" cy="1091176"/>
              <a:chOff x="3254690" y="462734"/>
              <a:chExt cx="288562" cy="1091176"/>
            </a:xfrm>
          </p:grpSpPr>
          <p:grpSp>
            <p:nvGrpSpPr>
              <p:cNvPr id="6584" name="Google Shape;6584;p64"/>
              <p:cNvGrpSpPr/>
              <p:nvPr/>
            </p:nvGrpSpPr>
            <p:grpSpPr>
              <a:xfrm>
                <a:off x="3254690" y="462734"/>
                <a:ext cx="288562" cy="729226"/>
                <a:chOff x="3254690" y="462734"/>
                <a:chExt cx="288562" cy="729226"/>
              </a:xfrm>
            </p:grpSpPr>
            <p:sp>
              <p:nvSpPr>
                <p:cNvPr id="6585" name="Google Shape;6585;p64"/>
                <p:cNvSpPr/>
                <p:nvPr/>
              </p:nvSpPr>
              <p:spPr>
                <a:xfrm>
                  <a:off x="3254690" y="914497"/>
                  <a:ext cx="288562" cy="277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97" h="13074" extrusionOk="0">
                      <a:moveTo>
                        <a:pt x="7062" y="0"/>
                      </a:moveTo>
                      <a:cubicBezTo>
                        <a:pt x="4411" y="0"/>
                        <a:pt x="2036" y="1596"/>
                        <a:pt x="1018" y="4034"/>
                      </a:cubicBezTo>
                      <a:cubicBezTo>
                        <a:pt x="0" y="6484"/>
                        <a:pt x="566" y="9286"/>
                        <a:pt x="2438" y="11159"/>
                      </a:cubicBezTo>
                      <a:cubicBezTo>
                        <a:pt x="3691" y="12411"/>
                        <a:pt x="5359" y="13073"/>
                        <a:pt x="7061" y="13073"/>
                      </a:cubicBezTo>
                      <a:cubicBezTo>
                        <a:pt x="7902" y="13073"/>
                        <a:pt x="8752" y="12911"/>
                        <a:pt x="9563" y="12579"/>
                      </a:cubicBezTo>
                      <a:cubicBezTo>
                        <a:pt x="12001" y="11561"/>
                        <a:pt x="13597" y="9186"/>
                        <a:pt x="13597" y="6534"/>
                      </a:cubicBezTo>
                      <a:cubicBezTo>
                        <a:pt x="13597" y="2928"/>
                        <a:pt x="10669" y="0"/>
                        <a:pt x="706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586" name="Google Shape;6586;p64"/>
                <p:cNvSpPr/>
                <p:nvPr/>
              </p:nvSpPr>
              <p:spPr>
                <a:xfrm>
                  <a:off x="3293612" y="950490"/>
                  <a:ext cx="213647" cy="205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7" h="9688" extrusionOk="0">
                      <a:moveTo>
                        <a:pt x="5228" y="1"/>
                      </a:moveTo>
                      <a:cubicBezTo>
                        <a:pt x="3268" y="1"/>
                        <a:pt x="1496" y="1182"/>
                        <a:pt x="742" y="2991"/>
                      </a:cubicBezTo>
                      <a:cubicBezTo>
                        <a:pt x="1" y="4801"/>
                        <a:pt x="415" y="6887"/>
                        <a:pt x="1798" y="8269"/>
                      </a:cubicBezTo>
                      <a:cubicBezTo>
                        <a:pt x="2725" y="9196"/>
                        <a:pt x="3968" y="9688"/>
                        <a:pt x="5232" y="9688"/>
                      </a:cubicBezTo>
                      <a:cubicBezTo>
                        <a:pt x="5853" y="9688"/>
                        <a:pt x="6479" y="9569"/>
                        <a:pt x="7075" y="9325"/>
                      </a:cubicBezTo>
                      <a:cubicBezTo>
                        <a:pt x="8885" y="8571"/>
                        <a:pt x="10066" y="6799"/>
                        <a:pt x="10066" y="4838"/>
                      </a:cubicBezTo>
                      <a:cubicBezTo>
                        <a:pt x="10066" y="2162"/>
                        <a:pt x="7905" y="1"/>
                        <a:pt x="522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587" name="Google Shape;6587;p64"/>
                <p:cNvSpPr/>
                <p:nvPr/>
              </p:nvSpPr>
              <p:spPr>
                <a:xfrm>
                  <a:off x="3325085" y="973962"/>
                  <a:ext cx="158702" cy="158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78" h="7465" extrusionOk="0">
                      <a:moveTo>
                        <a:pt x="3745" y="0"/>
                      </a:moveTo>
                      <a:cubicBezTo>
                        <a:pt x="1672" y="0"/>
                        <a:pt x="1" y="1672"/>
                        <a:pt x="1" y="3732"/>
                      </a:cubicBezTo>
                      <a:cubicBezTo>
                        <a:pt x="1" y="5793"/>
                        <a:pt x="1672" y="7465"/>
                        <a:pt x="3745" y="7465"/>
                      </a:cubicBezTo>
                      <a:cubicBezTo>
                        <a:pt x="5806" y="7465"/>
                        <a:pt x="7477" y="5793"/>
                        <a:pt x="7477" y="3732"/>
                      </a:cubicBezTo>
                      <a:cubicBezTo>
                        <a:pt x="7477" y="1672"/>
                        <a:pt x="5806" y="0"/>
                        <a:pt x="374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588" name="Google Shape;6588;p64"/>
                <p:cNvSpPr/>
                <p:nvPr/>
              </p:nvSpPr>
              <p:spPr>
                <a:xfrm>
                  <a:off x="3321625" y="462734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9" y="0"/>
                      </a:moveTo>
                      <a:cubicBezTo>
                        <a:pt x="226" y="0"/>
                        <a:pt x="0" y="541"/>
                        <a:pt x="314" y="867"/>
                      </a:cubicBezTo>
                      <a:cubicBezTo>
                        <a:pt x="419" y="968"/>
                        <a:pt x="546" y="1013"/>
                        <a:pt x="670" y="1013"/>
                      </a:cubicBezTo>
                      <a:cubicBezTo>
                        <a:pt x="932" y="1013"/>
                        <a:pt x="1181" y="810"/>
                        <a:pt x="1181" y="503"/>
                      </a:cubicBezTo>
                      <a:cubicBezTo>
                        <a:pt x="1181" y="227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589" name="Google Shape;6589;p64"/>
                <p:cNvSpPr/>
                <p:nvPr/>
              </p:nvSpPr>
              <p:spPr>
                <a:xfrm>
                  <a:off x="3321625" y="726742"/>
                  <a:ext cx="25085" cy="21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23" extrusionOk="0">
                      <a:moveTo>
                        <a:pt x="679" y="1"/>
                      </a:moveTo>
                      <a:cubicBezTo>
                        <a:pt x="226" y="1"/>
                        <a:pt x="0" y="554"/>
                        <a:pt x="314" y="868"/>
                      </a:cubicBezTo>
                      <a:cubicBezTo>
                        <a:pt x="421" y="975"/>
                        <a:pt x="551" y="1022"/>
                        <a:pt x="677" y="1022"/>
                      </a:cubicBezTo>
                      <a:cubicBezTo>
                        <a:pt x="937" y="1022"/>
                        <a:pt x="1181" y="820"/>
                        <a:pt x="1181" y="516"/>
                      </a:cubicBezTo>
                      <a:cubicBezTo>
                        <a:pt x="1181" y="227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590" name="Google Shape;6590;p64"/>
                <p:cNvSpPr/>
                <p:nvPr/>
              </p:nvSpPr>
              <p:spPr>
                <a:xfrm>
                  <a:off x="3321625" y="594738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9" y="1"/>
                      </a:moveTo>
                      <a:cubicBezTo>
                        <a:pt x="226" y="1"/>
                        <a:pt x="0" y="541"/>
                        <a:pt x="314" y="868"/>
                      </a:cubicBezTo>
                      <a:cubicBezTo>
                        <a:pt x="419" y="968"/>
                        <a:pt x="546" y="1013"/>
                        <a:pt x="670" y="1013"/>
                      </a:cubicBezTo>
                      <a:cubicBezTo>
                        <a:pt x="932" y="1013"/>
                        <a:pt x="1181" y="811"/>
                        <a:pt x="1181" y="503"/>
                      </a:cubicBezTo>
                      <a:cubicBezTo>
                        <a:pt x="1181" y="227"/>
                        <a:pt x="955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6591" name="Google Shape;6591;p64"/>
                <p:cNvSpPr/>
                <p:nvPr/>
              </p:nvSpPr>
              <p:spPr>
                <a:xfrm>
                  <a:off x="3321625" y="859021"/>
                  <a:ext cx="25085" cy="21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" h="1014" extrusionOk="0">
                      <a:moveTo>
                        <a:pt x="679" y="0"/>
                      </a:moveTo>
                      <a:cubicBezTo>
                        <a:pt x="226" y="0"/>
                        <a:pt x="0" y="541"/>
                        <a:pt x="314" y="867"/>
                      </a:cubicBezTo>
                      <a:cubicBezTo>
                        <a:pt x="419" y="968"/>
                        <a:pt x="546" y="1013"/>
                        <a:pt x="670" y="1013"/>
                      </a:cubicBezTo>
                      <a:cubicBezTo>
                        <a:pt x="932" y="1013"/>
                        <a:pt x="1181" y="810"/>
                        <a:pt x="1181" y="503"/>
                      </a:cubicBezTo>
                      <a:cubicBezTo>
                        <a:pt x="1181" y="227"/>
                        <a:pt x="955" y="0"/>
                        <a:pt x="67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sp>
            <p:nvSpPr>
              <p:cNvPr id="6592" name="Google Shape;6592;p64"/>
              <p:cNvSpPr/>
              <p:nvPr/>
            </p:nvSpPr>
            <p:spPr>
              <a:xfrm>
                <a:off x="3321625" y="1261718"/>
                <a:ext cx="25085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3" extrusionOk="0">
                    <a:moveTo>
                      <a:pt x="679" y="0"/>
                    </a:moveTo>
                    <a:cubicBezTo>
                      <a:pt x="226" y="0"/>
                      <a:pt x="0" y="540"/>
                      <a:pt x="314" y="867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93" name="Google Shape;6593;p64"/>
              <p:cNvSpPr/>
              <p:nvPr/>
            </p:nvSpPr>
            <p:spPr>
              <a:xfrm>
                <a:off x="3321625" y="1393722"/>
                <a:ext cx="25085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2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14" y="867"/>
                    </a:cubicBezTo>
                    <a:cubicBezTo>
                      <a:pt x="421" y="974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5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94" name="Google Shape;6594;p64"/>
              <p:cNvSpPr/>
              <p:nvPr/>
            </p:nvSpPr>
            <p:spPr>
              <a:xfrm>
                <a:off x="3321625" y="1532390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0"/>
                    </a:moveTo>
                    <a:cubicBezTo>
                      <a:pt x="226" y="0"/>
                      <a:pt x="0" y="541"/>
                      <a:pt x="314" y="868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6595" name="Google Shape;6595;p64"/>
            <p:cNvGrpSpPr/>
            <p:nvPr/>
          </p:nvGrpSpPr>
          <p:grpSpPr>
            <a:xfrm>
              <a:off x="2644246" y="455518"/>
              <a:ext cx="260570" cy="1098392"/>
              <a:chOff x="2644246" y="455518"/>
              <a:chExt cx="260570" cy="1098392"/>
            </a:xfrm>
          </p:grpSpPr>
          <p:sp>
            <p:nvSpPr>
              <p:cNvPr id="6596" name="Google Shape;6596;p64"/>
              <p:cNvSpPr/>
              <p:nvPr/>
            </p:nvSpPr>
            <p:spPr>
              <a:xfrm>
                <a:off x="2644246" y="462734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0"/>
                    </a:moveTo>
                    <a:cubicBezTo>
                      <a:pt x="239" y="0"/>
                      <a:pt x="1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97" name="Google Shape;6597;p64"/>
              <p:cNvSpPr/>
              <p:nvPr/>
            </p:nvSpPr>
            <p:spPr>
              <a:xfrm>
                <a:off x="2644246" y="726742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92" y="1"/>
                    </a:moveTo>
                    <a:cubicBezTo>
                      <a:pt x="239" y="1"/>
                      <a:pt x="1" y="554"/>
                      <a:pt x="327" y="868"/>
                    </a:cubicBezTo>
                    <a:cubicBezTo>
                      <a:pt x="430" y="975"/>
                      <a:pt x="558" y="1022"/>
                      <a:pt x="685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68" y="1"/>
                      <a:pt x="6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98" name="Google Shape;6598;p64"/>
              <p:cNvSpPr/>
              <p:nvPr/>
            </p:nvSpPr>
            <p:spPr>
              <a:xfrm>
                <a:off x="2644246" y="594738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1"/>
                    </a:moveTo>
                    <a:cubicBezTo>
                      <a:pt x="239" y="1"/>
                      <a:pt x="1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1"/>
                      <a:pt x="1194" y="503"/>
                    </a:cubicBezTo>
                    <a:cubicBezTo>
                      <a:pt x="1194" y="227"/>
                      <a:pt x="968" y="1"/>
                      <a:pt x="6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99" name="Google Shape;6599;p64"/>
              <p:cNvSpPr/>
              <p:nvPr/>
            </p:nvSpPr>
            <p:spPr>
              <a:xfrm>
                <a:off x="2644246" y="859021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0"/>
                    </a:moveTo>
                    <a:cubicBezTo>
                      <a:pt x="239" y="0"/>
                      <a:pt x="1" y="541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0" name="Google Shape;6600;p64"/>
              <p:cNvSpPr/>
              <p:nvPr/>
            </p:nvSpPr>
            <p:spPr>
              <a:xfrm>
                <a:off x="2644246" y="997435"/>
                <a:ext cx="25361" cy="21626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9" extrusionOk="0">
                    <a:moveTo>
                      <a:pt x="692" y="0"/>
                    </a:moveTo>
                    <a:cubicBezTo>
                      <a:pt x="239" y="0"/>
                      <a:pt x="1" y="553"/>
                      <a:pt x="327" y="867"/>
                    </a:cubicBezTo>
                    <a:cubicBezTo>
                      <a:pt x="428" y="972"/>
                      <a:pt x="554" y="1019"/>
                      <a:pt x="677" y="1019"/>
                    </a:cubicBezTo>
                    <a:cubicBezTo>
                      <a:pt x="940" y="1019"/>
                      <a:pt x="1194" y="810"/>
                      <a:pt x="1194" y="503"/>
                    </a:cubicBezTo>
                    <a:cubicBezTo>
                      <a:pt x="1194" y="226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1" name="Google Shape;6601;p64"/>
              <p:cNvSpPr/>
              <p:nvPr/>
            </p:nvSpPr>
            <p:spPr>
              <a:xfrm>
                <a:off x="2644246" y="1261718"/>
                <a:ext cx="25361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3" extrusionOk="0">
                    <a:moveTo>
                      <a:pt x="692" y="0"/>
                    </a:moveTo>
                    <a:cubicBezTo>
                      <a:pt x="239" y="0"/>
                      <a:pt x="1" y="540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6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2" name="Google Shape;6602;p64"/>
              <p:cNvSpPr/>
              <p:nvPr/>
            </p:nvSpPr>
            <p:spPr>
              <a:xfrm>
                <a:off x="2644246" y="1129438"/>
                <a:ext cx="25361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92" y="0"/>
                    </a:moveTo>
                    <a:cubicBezTo>
                      <a:pt x="239" y="0"/>
                      <a:pt x="1" y="553"/>
                      <a:pt x="327" y="867"/>
                    </a:cubicBezTo>
                    <a:cubicBezTo>
                      <a:pt x="430" y="974"/>
                      <a:pt x="558" y="1022"/>
                      <a:pt x="685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39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3" name="Google Shape;6603;p64"/>
              <p:cNvSpPr/>
              <p:nvPr/>
            </p:nvSpPr>
            <p:spPr>
              <a:xfrm>
                <a:off x="2644246" y="1393722"/>
                <a:ext cx="25361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92" y="0"/>
                    </a:moveTo>
                    <a:cubicBezTo>
                      <a:pt x="239" y="0"/>
                      <a:pt x="1" y="553"/>
                      <a:pt x="327" y="867"/>
                    </a:cubicBezTo>
                    <a:cubicBezTo>
                      <a:pt x="430" y="974"/>
                      <a:pt x="558" y="1022"/>
                      <a:pt x="685" y="1022"/>
                    </a:cubicBezTo>
                    <a:cubicBezTo>
                      <a:pt x="944" y="1022"/>
                      <a:pt x="1194" y="820"/>
                      <a:pt x="1194" y="515"/>
                    </a:cubicBezTo>
                    <a:cubicBezTo>
                      <a:pt x="1194" y="226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4" name="Google Shape;6604;p64"/>
              <p:cNvSpPr/>
              <p:nvPr/>
            </p:nvSpPr>
            <p:spPr>
              <a:xfrm>
                <a:off x="2644246" y="1532390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92" y="0"/>
                    </a:moveTo>
                    <a:cubicBezTo>
                      <a:pt x="239" y="0"/>
                      <a:pt x="1" y="541"/>
                      <a:pt x="327" y="868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7"/>
                      <a:pt x="968" y="0"/>
                      <a:pt x="6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5" name="Google Shape;6605;p64"/>
              <p:cNvSpPr/>
              <p:nvPr/>
            </p:nvSpPr>
            <p:spPr>
              <a:xfrm>
                <a:off x="2764535" y="455518"/>
                <a:ext cx="10420" cy="1092089"/>
              </a:xfrm>
              <a:custGeom>
                <a:avLst/>
                <a:gdLst/>
                <a:ahLst/>
                <a:cxnLst/>
                <a:rect l="l" t="t" r="r" b="b"/>
                <a:pathLst>
                  <a:path w="491" h="51459" extrusionOk="0">
                    <a:moveTo>
                      <a:pt x="272" y="0"/>
                    </a:moveTo>
                    <a:cubicBezTo>
                      <a:pt x="265" y="0"/>
                      <a:pt x="258" y="0"/>
                      <a:pt x="251" y="1"/>
                    </a:cubicBezTo>
                    <a:cubicBezTo>
                      <a:pt x="245" y="1"/>
                      <a:pt x="238" y="0"/>
                      <a:pt x="232" y="0"/>
                    </a:cubicBezTo>
                    <a:cubicBezTo>
                      <a:pt x="103" y="0"/>
                      <a:pt x="1" y="120"/>
                      <a:pt x="13" y="240"/>
                    </a:cubicBezTo>
                    <a:lnTo>
                      <a:pt x="13" y="51220"/>
                    </a:lnTo>
                    <a:cubicBezTo>
                      <a:pt x="13" y="51346"/>
                      <a:pt x="113" y="51459"/>
                      <a:pt x="251" y="51459"/>
                    </a:cubicBezTo>
                    <a:cubicBezTo>
                      <a:pt x="390" y="51459"/>
                      <a:pt x="490" y="51346"/>
                      <a:pt x="490" y="51220"/>
                    </a:cubicBezTo>
                    <a:lnTo>
                      <a:pt x="490" y="240"/>
                    </a:lnTo>
                    <a:cubicBezTo>
                      <a:pt x="490" y="109"/>
                      <a:pt x="400" y="0"/>
                      <a:pt x="2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6" name="Google Shape;6606;p64"/>
              <p:cNvSpPr/>
              <p:nvPr/>
            </p:nvSpPr>
            <p:spPr>
              <a:xfrm>
                <a:off x="2829603" y="455518"/>
                <a:ext cx="10420" cy="1092089"/>
              </a:xfrm>
              <a:custGeom>
                <a:avLst/>
                <a:gdLst/>
                <a:ahLst/>
                <a:cxnLst/>
                <a:rect l="l" t="t" r="r" b="b"/>
                <a:pathLst>
                  <a:path w="491" h="51459" extrusionOk="0">
                    <a:moveTo>
                      <a:pt x="260" y="0"/>
                    </a:moveTo>
                    <a:cubicBezTo>
                      <a:pt x="253" y="0"/>
                      <a:pt x="246" y="0"/>
                      <a:pt x="239" y="1"/>
                    </a:cubicBezTo>
                    <a:cubicBezTo>
                      <a:pt x="232" y="1"/>
                      <a:pt x="226" y="0"/>
                      <a:pt x="220" y="0"/>
                    </a:cubicBezTo>
                    <a:cubicBezTo>
                      <a:pt x="91" y="0"/>
                      <a:pt x="0" y="120"/>
                      <a:pt x="0" y="240"/>
                    </a:cubicBezTo>
                    <a:lnTo>
                      <a:pt x="0" y="51220"/>
                    </a:lnTo>
                    <a:cubicBezTo>
                      <a:pt x="0" y="51346"/>
                      <a:pt x="113" y="51459"/>
                      <a:pt x="239" y="51459"/>
                    </a:cubicBezTo>
                    <a:cubicBezTo>
                      <a:pt x="377" y="51459"/>
                      <a:pt x="490" y="51346"/>
                      <a:pt x="490" y="51220"/>
                    </a:cubicBezTo>
                    <a:lnTo>
                      <a:pt x="490" y="240"/>
                    </a:lnTo>
                    <a:cubicBezTo>
                      <a:pt x="490" y="109"/>
                      <a:pt x="388" y="0"/>
                      <a:pt x="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07" name="Google Shape;6607;p64"/>
              <p:cNvSpPr/>
              <p:nvPr/>
            </p:nvSpPr>
            <p:spPr>
              <a:xfrm>
                <a:off x="2894417" y="455518"/>
                <a:ext cx="10399" cy="1092089"/>
              </a:xfrm>
              <a:custGeom>
                <a:avLst/>
                <a:gdLst/>
                <a:ahLst/>
                <a:cxnLst/>
                <a:rect l="l" t="t" r="r" b="b"/>
                <a:pathLst>
                  <a:path w="490" h="51459" extrusionOk="0">
                    <a:moveTo>
                      <a:pt x="270" y="0"/>
                    </a:moveTo>
                    <a:cubicBezTo>
                      <a:pt x="264" y="0"/>
                      <a:pt x="257" y="0"/>
                      <a:pt x="251" y="1"/>
                    </a:cubicBezTo>
                    <a:cubicBezTo>
                      <a:pt x="244" y="1"/>
                      <a:pt x="238" y="0"/>
                      <a:pt x="232" y="0"/>
                    </a:cubicBezTo>
                    <a:cubicBezTo>
                      <a:pt x="102" y="0"/>
                      <a:pt x="0" y="120"/>
                      <a:pt x="12" y="240"/>
                    </a:cubicBezTo>
                    <a:lnTo>
                      <a:pt x="12" y="51220"/>
                    </a:lnTo>
                    <a:cubicBezTo>
                      <a:pt x="12" y="51346"/>
                      <a:pt x="113" y="51459"/>
                      <a:pt x="251" y="51459"/>
                    </a:cubicBezTo>
                    <a:cubicBezTo>
                      <a:pt x="377" y="51459"/>
                      <a:pt x="490" y="51346"/>
                      <a:pt x="490" y="51220"/>
                    </a:cubicBezTo>
                    <a:lnTo>
                      <a:pt x="490" y="240"/>
                    </a:lnTo>
                    <a:cubicBezTo>
                      <a:pt x="490" y="109"/>
                      <a:pt x="388" y="0"/>
                      <a:pt x="2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6608" name="Google Shape;6608;p64"/>
          <p:cNvGrpSpPr/>
          <p:nvPr/>
        </p:nvGrpSpPr>
        <p:grpSpPr>
          <a:xfrm>
            <a:off x="5985076" y="2391888"/>
            <a:ext cx="221856" cy="220899"/>
            <a:chOff x="5213532" y="1691616"/>
            <a:chExt cx="166392" cy="165674"/>
          </a:xfrm>
        </p:grpSpPr>
        <p:sp>
          <p:nvSpPr>
            <p:cNvPr id="6609" name="Google Shape;6609;p64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0" name="Google Shape;6610;p64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1" name="Google Shape;6611;p64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2" name="Google Shape;6612;p64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3" name="Google Shape;6613;p64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614" name="Google Shape;6614;p64"/>
          <p:cNvGrpSpPr/>
          <p:nvPr/>
        </p:nvGrpSpPr>
        <p:grpSpPr>
          <a:xfrm>
            <a:off x="5985076" y="4517288"/>
            <a:ext cx="221856" cy="220899"/>
            <a:chOff x="5213532" y="1691616"/>
            <a:chExt cx="166392" cy="165674"/>
          </a:xfrm>
        </p:grpSpPr>
        <p:sp>
          <p:nvSpPr>
            <p:cNvPr id="6615" name="Google Shape;6615;p64"/>
            <p:cNvSpPr/>
            <p:nvPr/>
          </p:nvSpPr>
          <p:spPr>
            <a:xfrm>
              <a:off x="5213532" y="179143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3481" y="1"/>
                  </a:moveTo>
                  <a:lnTo>
                    <a:pt x="3481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2" y="2984"/>
                    <a:pt x="2372" y="2372"/>
                  </a:cubicBezTo>
                  <a:cubicBezTo>
                    <a:pt x="2984" y="1722"/>
                    <a:pt x="3366" y="881"/>
                    <a:pt x="348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6" name="Google Shape;6616;p64"/>
            <p:cNvSpPr/>
            <p:nvPr/>
          </p:nvSpPr>
          <p:spPr>
            <a:xfrm>
              <a:off x="5313352" y="1691616"/>
              <a:ext cx="66572" cy="65853"/>
            </a:xfrm>
            <a:custGeom>
              <a:avLst/>
              <a:gdLst/>
              <a:ahLst/>
              <a:cxnLst/>
              <a:rect l="l" t="t" r="r" b="b"/>
              <a:pathLst>
                <a:path w="3520" h="3482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2601" y="116"/>
                    <a:pt x="1760" y="498"/>
                    <a:pt x="1110" y="1110"/>
                  </a:cubicBezTo>
                  <a:cubicBezTo>
                    <a:pt x="498" y="1760"/>
                    <a:pt x="115" y="2602"/>
                    <a:pt x="0" y="3481"/>
                  </a:cubicBezTo>
                  <a:cubicBezTo>
                    <a:pt x="880" y="3367"/>
                    <a:pt x="1721" y="2984"/>
                    <a:pt x="2372" y="2372"/>
                  </a:cubicBezTo>
                  <a:cubicBezTo>
                    <a:pt x="2984" y="1722"/>
                    <a:pt x="3366" y="881"/>
                    <a:pt x="351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7" name="Google Shape;6617;p64"/>
            <p:cNvSpPr/>
            <p:nvPr/>
          </p:nvSpPr>
          <p:spPr>
            <a:xfrm>
              <a:off x="5213532" y="1691616"/>
              <a:ext cx="65834" cy="65853"/>
            </a:xfrm>
            <a:custGeom>
              <a:avLst/>
              <a:gdLst/>
              <a:ahLst/>
              <a:cxnLst/>
              <a:rect l="l" t="t" r="r" b="b"/>
              <a:pathLst>
                <a:path w="3481" h="3482" extrusionOk="0">
                  <a:moveTo>
                    <a:pt x="0" y="1"/>
                  </a:moveTo>
                  <a:cubicBezTo>
                    <a:pt x="115" y="881"/>
                    <a:pt x="498" y="1722"/>
                    <a:pt x="1110" y="2372"/>
                  </a:cubicBezTo>
                  <a:cubicBezTo>
                    <a:pt x="1760" y="2984"/>
                    <a:pt x="2601" y="3367"/>
                    <a:pt x="3481" y="3481"/>
                  </a:cubicBezTo>
                  <a:cubicBezTo>
                    <a:pt x="3366" y="2602"/>
                    <a:pt x="2984" y="1760"/>
                    <a:pt x="2372" y="1110"/>
                  </a:cubicBezTo>
                  <a:cubicBezTo>
                    <a:pt x="1722" y="498"/>
                    <a:pt x="880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8" name="Google Shape;6618;p64"/>
            <p:cNvSpPr/>
            <p:nvPr/>
          </p:nvSpPr>
          <p:spPr>
            <a:xfrm>
              <a:off x="5312634" y="1791436"/>
              <a:ext cx="66553" cy="65853"/>
            </a:xfrm>
            <a:custGeom>
              <a:avLst/>
              <a:gdLst/>
              <a:ahLst/>
              <a:cxnLst/>
              <a:rect l="l" t="t" r="r" b="b"/>
              <a:pathLst>
                <a:path w="3519" h="3482" extrusionOk="0">
                  <a:moveTo>
                    <a:pt x="0" y="1"/>
                  </a:moveTo>
                  <a:cubicBezTo>
                    <a:pt x="115" y="881"/>
                    <a:pt x="536" y="1722"/>
                    <a:pt x="1148" y="2372"/>
                  </a:cubicBezTo>
                  <a:cubicBezTo>
                    <a:pt x="1798" y="2984"/>
                    <a:pt x="2639" y="3367"/>
                    <a:pt x="3519" y="3481"/>
                  </a:cubicBezTo>
                  <a:cubicBezTo>
                    <a:pt x="3404" y="2602"/>
                    <a:pt x="3022" y="1760"/>
                    <a:pt x="2410" y="1110"/>
                  </a:cubicBezTo>
                  <a:cubicBezTo>
                    <a:pt x="1759" y="498"/>
                    <a:pt x="918" y="116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9" name="Google Shape;6619;p64"/>
            <p:cNvSpPr/>
            <p:nvPr/>
          </p:nvSpPr>
          <p:spPr>
            <a:xfrm>
              <a:off x="5285873" y="1763957"/>
              <a:ext cx="20255" cy="20274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68" y="0"/>
                    <a:pt x="0" y="268"/>
                    <a:pt x="0" y="536"/>
                  </a:cubicBezTo>
                  <a:cubicBezTo>
                    <a:pt x="0" y="842"/>
                    <a:pt x="268" y="1071"/>
                    <a:pt x="535" y="1071"/>
                  </a:cubicBezTo>
                  <a:cubicBezTo>
                    <a:pt x="841" y="1071"/>
                    <a:pt x="1071" y="842"/>
                    <a:pt x="1071" y="536"/>
                  </a:cubicBezTo>
                  <a:cubicBezTo>
                    <a:pt x="1071" y="268"/>
                    <a:pt x="841" y="0"/>
                    <a:pt x="5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620" name="Google Shape;6620;p64"/>
          <p:cNvGrpSpPr/>
          <p:nvPr/>
        </p:nvGrpSpPr>
        <p:grpSpPr>
          <a:xfrm>
            <a:off x="4531206" y="5998166"/>
            <a:ext cx="3129591" cy="212199"/>
            <a:chOff x="5889125" y="3216399"/>
            <a:chExt cx="2347193" cy="159149"/>
          </a:xfrm>
        </p:grpSpPr>
        <p:sp>
          <p:nvSpPr>
            <p:cNvPr id="6621" name="Google Shape;6621;p64"/>
            <p:cNvSpPr/>
            <p:nvPr/>
          </p:nvSpPr>
          <p:spPr>
            <a:xfrm>
              <a:off x="7207742" y="3216399"/>
              <a:ext cx="49210" cy="75253"/>
            </a:xfrm>
            <a:custGeom>
              <a:avLst/>
              <a:gdLst/>
              <a:ahLst/>
              <a:cxnLst/>
              <a:rect l="l" t="t" r="r" b="b"/>
              <a:pathLst>
                <a:path w="2602" h="3979" extrusionOk="0">
                  <a:moveTo>
                    <a:pt x="1301" y="1"/>
                  </a:moveTo>
                  <a:cubicBezTo>
                    <a:pt x="1301" y="1"/>
                    <a:pt x="0" y="459"/>
                    <a:pt x="0" y="1186"/>
                  </a:cubicBezTo>
                  <a:cubicBezTo>
                    <a:pt x="0" y="1875"/>
                    <a:pt x="1301" y="3978"/>
                    <a:pt x="1301" y="3978"/>
                  </a:cubicBezTo>
                  <a:cubicBezTo>
                    <a:pt x="1301" y="3978"/>
                    <a:pt x="2601" y="1875"/>
                    <a:pt x="2601" y="1186"/>
                  </a:cubicBezTo>
                  <a:cubicBezTo>
                    <a:pt x="2601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2" name="Google Shape;6622;p64"/>
            <p:cNvSpPr/>
            <p:nvPr/>
          </p:nvSpPr>
          <p:spPr>
            <a:xfrm>
              <a:off x="7207742" y="3301032"/>
              <a:ext cx="49210" cy="74515"/>
            </a:xfrm>
            <a:custGeom>
              <a:avLst/>
              <a:gdLst/>
              <a:ahLst/>
              <a:cxnLst/>
              <a:rect l="l" t="t" r="r" b="b"/>
              <a:pathLst>
                <a:path w="2602" h="3940" extrusionOk="0">
                  <a:moveTo>
                    <a:pt x="1301" y="0"/>
                  </a:moveTo>
                  <a:cubicBezTo>
                    <a:pt x="1301" y="0"/>
                    <a:pt x="0" y="2066"/>
                    <a:pt x="0" y="2792"/>
                  </a:cubicBezTo>
                  <a:cubicBezTo>
                    <a:pt x="0" y="3519"/>
                    <a:pt x="1301" y="3940"/>
                    <a:pt x="1301" y="3940"/>
                  </a:cubicBezTo>
                  <a:cubicBezTo>
                    <a:pt x="1301" y="3940"/>
                    <a:pt x="2601" y="3519"/>
                    <a:pt x="2601" y="2792"/>
                  </a:cubicBezTo>
                  <a:cubicBezTo>
                    <a:pt x="2601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3" name="Google Shape;6623;p64"/>
            <p:cNvSpPr/>
            <p:nvPr/>
          </p:nvSpPr>
          <p:spPr>
            <a:xfrm>
              <a:off x="72352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1722" y="0"/>
                  </a:moveTo>
                  <a:cubicBezTo>
                    <a:pt x="1263" y="0"/>
                    <a:pt x="1" y="804"/>
                    <a:pt x="1" y="804"/>
                  </a:cubicBezTo>
                  <a:cubicBezTo>
                    <a:pt x="1" y="804"/>
                    <a:pt x="1263" y="1607"/>
                    <a:pt x="1722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4" name="Google Shape;6624;p64"/>
            <p:cNvSpPr/>
            <p:nvPr/>
          </p:nvSpPr>
          <p:spPr>
            <a:xfrm>
              <a:off x="71838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30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5" name="Google Shape;6625;p64"/>
            <p:cNvSpPr/>
            <p:nvPr/>
          </p:nvSpPr>
          <p:spPr>
            <a:xfrm>
              <a:off x="7037756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6" name="Google Shape;6626;p64"/>
            <p:cNvSpPr/>
            <p:nvPr/>
          </p:nvSpPr>
          <p:spPr>
            <a:xfrm>
              <a:off x="7037756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01" y="0"/>
                  </a:moveTo>
                  <a:cubicBezTo>
                    <a:pt x="1301" y="0"/>
                    <a:pt x="1" y="2066"/>
                    <a:pt x="1" y="2792"/>
                  </a:cubicBezTo>
                  <a:cubicBezTo>
                    <a:pt x="1" y="3519"/>
                    <a:pt x="1301" y="3940"/>
                    <a:pt x="1301" y="3940"/>
                  </a:cubicBezTo>
                  <a:cubicBezTo>
                    <a:pt x="1301" y="3940"/>
                    <a:pt x="2640" y="3519"/>
                    <a:pt x="2640" y="2792"/>
                  </a:cubicBezTo>
                  <a:cubicBezTo>
                    <a:pt x="2640" y="2066"/>
                    <a:pt x="1301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7" name="Google Shape;6627;p64"/>
            <p:cNvSpPr/>
            <p:nvPr/>
          </p:nvSpPr>
          <p:spPr>
            <a:xfrm>
              <a:off x="7065974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721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721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72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8" name="Google Shape;6628;p64"/>
            <p:cNvSpPr/>
            <p:nvPr/>
          </p:nvSpPr>
          <p:spPr>
            <a:xfrm>
              <a:off x="7013889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689" y="0"/>
                  </a:moveTo>
                  <a:cubicBezTo>
                    <a:pt x="268" y="0"/>
                    <a:pt x="0" y="804"/>
                    <a:pt x="0" y="804"/>
                  </a:cubicBezTo>
                  <a:cubicBezTo>
                    <a:pt x="0" y="804"/>
                    <a:pt x="268" y="1607"/>
                    <a:pt x="689" y="1607"/>
                  </a:cubicBezTo>
                  <a:cubicBezTo>
                    <a:pt x="1148" y="1607"/>
                    <a:pt x="2410" y="804"/>
                    <a:pt x="2410" y="804"/>
                  </a:cubicBezTo>
                  <a:cubicBezTo>
                    <a:pt x="2410" y="804"/>
                    <a:pt x="1148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9" name="Google Shape;6629;p64"/>
            <p:cNvSpPr/>
            <p:nvPr/>
          </p:nvSpPr>
          <p:spPr>
            <a:xfrm>
              <a:off x="6867771" y="3216399"/>
              <a:ext cx="49929" cy="75253"/>
            </a:xfrm>
            <a:custGeom>
              <a:avLst/>
              <a:gdLst/>
              <a:ahLst/>
              <a:cxnLst/>
              <a:rect l="l" t="t" r="r" b="b"/>
              <a:pathLst>
                <a:path w="2640" h="3979" extrusionOk="0">
                  <a:moveTo>
                    <a:pt x="1301" y="1"/>
                  </a:moveTo>
                  <a:cubicBezTo>
                    <a:pt x="1301" y="1"/>
                    <a:pt x="1" y="459"/>
                    <a:pt x="1" y="1186"/>
                  </a:cubicBezTo>
                  <a:cubicBezTo>
                    <a:pt x="1" y="1875"/>
                    <a:pt x="1301" y="3978"/>
                    <a:pt x="1301" y="3978"/>
                  </a:cubicBezTo>
                  <a:cubicBezTo>
                    <a:pt x="1301" y="3978"/>
                    <a:pt x="2640" y="1875"/>
                    <a:pt x="2640" y="1186"/>
                  </a:cubicBezTo>
                  <a:cubicBezTo>
                    <a:pt x="2640" y="421"/>
                    <a:pt x="1301" y="1"/>
                    <a:pt x="130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0" name="Google Shape;6630;p64"/>
            <p:cNvSpPr/>
            <p:nvPr/>
          </p:nvSpPr>
          <p:spPr>
            <a:xfrm>
              <a:off x="6867771" y="3301032"/>
              <a:ext cx="49929" cy="74515"/>
            </a:xfrm>
            <a:custGeom>
              <a:avLst/>
              <a:gdLst/>
              <a:ahLst/>
              <a:cxnLst/>
              <a:rect l="l" t="t" r="r" b="b"/>
              <a:pathLst>
                <a:path w="2640" h="3940" extrusionOk="0">
                  <a:moveTo>
                    <a:pt x="1339" y="0"/>
                  </a:moveTo>
                  <a:cubicBezTo>
                    <a:pt x="1339" y="0"/>
                    <a:pt x="1" y="2066"/>
                    <a:pt x="1" y="2792"/>
                  </a:cubicBezTo>
                  <a:cubicBezTo>
                    <a:pt x="1" y="3519"/>
                    <a:pt x="1339" y="3940"/>
                    <a:pt x="1339" y="3940"/>
                  </a:cubicBezTo>
                  <a:cubicBezTo>
                    <a:pt x="1339" y="3940"/>
                    <a:pt x="2640" y="3519"/>
                    <a:pt x="2640" y="2792"/>
                  </a:cubicBezTo>
                  <a:cubicBezTo>
                    <a:pt x="2640" y="2066"/>
                    <a:pt x="1339" y="0"/>
                    <a:pt x="133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1" name="Google Shape;6631;p64"/>
            <p:cNvSpPr/>
            <p:nvPr/>
          </p:nvSpPr>
          <p:spPr>
            <a:xfrm>
              <a:off x="6895988" y="3280777"/>
              <a:ext cx="45579" cy="30392"/>
            </a:xfrm>
            <a:custGeom>
              <a:avLst/>
              <a:gdLst/>
              <a:ahLst/>
              <a:cxnLst/>
              <a:rect l="l" t="t" r="r" b="b"/>
              <a:pathLst>
                <a:path w="2410" h="1607" extrusionOk="0">
                  <a:moveTo>
                    <a:pt x="1683" y="0"/>
                  </a:moveTo>
                  <a:cubicBezTo>
                    <a:pt x="1262" y="0"/>
                    <a:pt x="0" y="804"/>
                    <a:pt x="0" y="804"/>
                  </a:cubicBezTo>
                  <a:cubicBezTo>
                    <a:pt x="0" y="804"/>
                    <a:pt x="1262" y="1607"/>
                    <a:pt x="1683" y="1607"/>
                  </a:cubicBezTo>
                  <a:cubicBezTo>
                    <a:pt x="2142" y="1607"/>
                    <a:pt x="2410" y="804"/>
                    <a:pt x="2410" y="804"/>
                  </a:cubicBezTo>
                  <a:cubicBezTo>
                    <a:pt x="2410" y="804"/>
                    <a:pt x="2142" y="0"/>
                    <a:pt x="168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2" name="Google Shape;6632;p64"/>
            <p:cNvSpPr/>
            <p:nvPr/>
          </p:nvSpPr>
          <p:spPr>
            <a:xfrm>
              <a:off x="6844622" y="3280777"/>
              <a:ext cx="45598" cy="30392"/>
            </a:xfrm>
            <a:custGeom>
              <a:avLst/>
              <a:gdLst/>
              <a:ahLst/>
              <a:cxnLst/>
              <a:rect l="l" t="t" r="r" b="b"/>
              <a:pathLst>
                <a:path w="2411" h="1607" extrusionOk="0">
                  <a:moveTo>
                    <a:pt x="689" y="0"/>
                  </a:moveTo>
                  <a:cubicBezTo>
                    <a:pt x="230" y="0"/>
                    <a:pt x="1" y="804"/>
                    <a:pt x="1" y="804"/>
                  </a:cubicBezTo>
                  <a:cubicBezTo>
                    <a:pt x="1" y="804"/>
                    <a:pt x="230" y="1607"/>
                    <a:pt x="689" y="1607"/>
                  </a:cubicBezTo>
                  <a:cubicBezTo>
                    <a:pt x="1110" y="1607"/>
                    <a:pt x="2410" y="804"/>
                    <a:pt x="2410" y="804"/>
                  </a:cubicBezTo>
                  <a:cubicBezTo>
                    <a:pt x="2410" y="804"/>
                    <a:pt x="1110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3" name="Google Shape;6633;p64"/>
            <p:cNvSpPr/>
            <p:nvPr/>
          </p:nvSpPr>
          <p:spPr>
            <a:xfrm>
              <a:off x="6782419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1" y="2601"/>
                    <a:pt x="966" y="2390"/>
                    <a:pt x="1511" y="2390"/>
                  </a:cubicBezTo>
                  <a:cubicBezTo>
                    <a:pt x="2056" y="2390"/>
                    <a:pt x="2601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1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4" name="Google Shape;6634;p64"/>
            <p:cNvSpPr/>
            <p:nvPr/>
          </p:nvSpPr>
          <p:spPr>
            <a:xfrm>
              <a:off x="6944442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6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5" name="Google Shape;6635;p64"/>
            <p:cNvSpPr/>
            <p:nvPr/>
          </p:nvSpPr>
          <p:spPr>
            <a:xfrm>
              <a:off x="7112253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842" y="842"/>
                    <a:pt x="842" y="2180"/>
                    <a:pt x="1" y="3021"/>
                  </a:cubicBezTo>
                  <a:cubicBezTo>
                    <a:pt x="422" y="2601"/>
                    <a:pt x="967" y="2390"/>
                    <a:pt x="1512" y="2390"/>
                  </a:cubicBezTo>
                  <a:cubicBezTo>
                    <a:pt x="205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lnTo>
                    <a:pt x="3022" y="0"/>
                  </a:lnTo>
                  <a:cubicBezTo>
                    <a:pt x="2601" y="421"/>
                    <a:pt x="2057" y="631"/>
                    <a:pt x="1512" y="631"/>
                  </a:cubicBezTo>
                  <a:cubicBezTo>
                    <a:pt x="967" y="631"/>
                    <a:pt x="422" y="4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6" name="Google Shape;6636;p64"/>
            <p:cNvSpPr/>
            <p:nvPr/>
          </p:nvSpPr>
          <p:spPr>
            <a:xfrm>
              <a:off x="7285851" y="3267765"/>
              <a:ext cx="57172" cy="57154"/>
            </a:xfrm>
            <a:custGeom>
              <a:avLst/>
              <a:gdLst/>
              <a:ahLst/>
              <a:cxnLst/>
              <a:rect l="l" t="t" r="r" b="b"/>
              <a:pathLst>
                <a:path w="3023" h="3022" extrusionOk="0">
                  <a:moveTo>
                    <a:pt x="1" y="0"/>
                  </a:moveTo>
                  <a:cubicBezTo>
                    <a:pt x="12" y="12"/>
                    <a:pt x="24" y="24"/>
                    <a:pt x="36" y="35"/>
                  </a:cubicBezTo>
                  <a:lnTo>
                    <a:pt x="36" y="35"/>
                  </a:lnTo>
                  <a:cubicBezTo>
                    <a:pt x="24" y="24"/>
                    <a:pt x="13" y="12"/>
                    <a:pt x="1" y="0"/>
                  </a:cubicBezTo>
                  <a:close/>
                  <a:moveTo>
                    <a:pt x="36" y="2986"/>
                  </a:moveTo>
                  <a:lnTo>
                    <a:pt x="36" y="2986"/>
                  </a:lnTo>
                  <a:cubicBezTo>
                    <a:pt x="24" y="2998"/>
                    <a:pt x="12" y="3009"/>
                    <a:pt x="1" y="3021"/>
                  </a:cubicBezTo>
                  <a:cubicBezTo>
                    <a:pt x="13" y="3010"/>
                    <a:pt x="24" y="2998"/>
                    <a:pt x="36" y="2986"/>
                  </a:cubicBezTo>
                  <a:close/>
                  <a:moveTo>
                    <a:pt x="3022" y="0"/>
                  </a:moveTo>
                  <a:cubicBezTo>
                    <a:pt x="2601" y="421"/>
                    <a:pt x="2047" y="631"/>
                    <a:pt x="1497" y="631"/>
                  </a:cubicBezTo>
                  <a:cubicBezTo>
                    <a:pt x="963" y="631"/>
                    <a:pt x="434" y="433"/>
                    <a:pt x="36" y="35"/>
                  </a:cubicBezTo>
                  <a:lnTo>
                    <a:pt x="36" y="35"/>
                  </a:lnTo>
                  <a:cubicBezTo>
                    <a:pt x="831" y="867"/>
                    <a:pt x="831" y="2155"/>
                    <a:pt x="36" y="2986"/>
                  </a:cubicBezTo>
                  <a:lnTo>
                    <a:pt x="36" y="2986"/>
                  </a:lnTo>
                  <a:cubicBezTo>
                    <a:pt x="434" y="2589"/>
                    <a:pt x="963" y="2390"/>
                    <a:pt x="1497" y="2390"/>
                  </a:cubicBezTo>
                  <a:cubicBezTo>
                    <a:pt x="2047" y="2390"/>
                    <a:pt x="2602" y="2601"/>
                    <a:pt x="3022" y="3021"/>
                  </a:cubicBezTo>
                  <a:cubicBezTo>
                    <a:pt x="2181" y="2180"/>
                    <a:pt x="2181" y="842"/>
                    <a:pt x="302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7" name="Google Shape;6637;p64"/>
            <p:cNvSpPr/>
            <p:nvPr/>
          </p:nvSpPr>
          <p:spPr>
            <a:xfrm>
              <a:off x="737916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1263" y="0"/>
                  </a:moveTo>
                  <a:lnTo>
                    <a:pt x="1" y="804"/>
                  </a:lnTo>
                  <a:lnTo>
                    <a:pt x="1263" y="1607"/>
                  </a:lnTo>
                  <a:lnTo>
                    <a:pt x="45322" y="804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38" name="Google Shape;6638;p64"/>
            <p:cNvSpPr/>
            <p:nvPr/>
          </p:nvSpPr>
          <p:spPr>
            <a:xfrm>
              <a:off x="5889125" y="3280777"/>
              <a:ext cx="857152" cy="30392"/>
            </a:xfrm>
            <a:custGeom>
              <a:avLst/>
              <a:gdLst/>
              <a:ahLst/>
              <a:cxnLst/>
              <a:rect l="l" t="t" r="r" b="b"/>
              <a:pathLst>
                <a:path w="45322" h="1607" extrusionOk="0">
                  <a:moveTo>
                    <a:pt x="44021" y="0"/>
                  </a:moveTo>
                  <a:lnTo>
                    <a:pt x="0" y="804"/>
                  </a:lnTo>
                  <a:lnTo>
                    <a:pt x="44021" y="1607"/>
                  </a:lnTo>
                  <a:lnTo>
                    <a:pt x="45321" y="804"/>
                  </a:lnTo>
                  <a:lnTo>
                    <a:pt x="44021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639" name="Google Shape;6639;p64"/>
          <p:cNvGrpSpPr/>
          <p:nvPr/>
        </p:nvGrpSpPr>
        <p:grpSpPr>
          <a:xfrm>
            <a:off x="7283311" y="2434340"/>
            <a:ext cx="221863" cy="899905"/>
            <a:chOff x="5871871" y="1628082"/>
            <a:chExt cx="263870" cy="1070296"/>
          </a:xfrm>
        </p:grpSpPr>
        <p:sp>
          <p:nvSpPr>
            <p:cNvPr id="6640" name="Google Shape;6640;p64"/>
            <p:cNvSpPr/>
            <p:nvPr/>
          </p:nvSpPr>
          <p:spPr>
            <a:xfrm rot="5400000">
              <a:off x="5728647" y="1771306"/>
              <a:ext cx="550319" cy="263870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41" name="Google Shape;6641;p64"/>
            <p:cNvSpPr/>
            <p:nvPr/>
          </p:nvSpPr>
          <p:spPr>
            <a:xfrm rot="5400000" flipH="1">
              <a:off x="5743823" y="2313727"/>
              <a:ext cx="519980" cy="249323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642" name="Google Shape;6642;p64"/>
          <p:cNvGrpSpPr/>
          <p:nvPr/>
        </p:nvGrpSpPr>
        <p:grpSpPr>
          <a:xfrm>
            <a:off x="7283311" y="4569138"/>
            <a:ext cx="221863" cy="899905"/>
            <a:chOff x="5871871" y="1628082"/>
            <a:chExt cx="263870" cy="1070296"/>
          </a:xfrm>
        </p:grpSpPr>
        <p:sp>
          <p:nvSpPr>
            <p:cNvPr id="6643" name="Google Shape;6643;p64"/>
            <p:cNvSpPr/>
            <p:nvPr/>
          </p:nvSpPr>
          <p:spPr>
            <a:xfrm rot="5400000">
              <a:off x="5728647" y="1771306"/>
              <a:ext cx="550319" cy="263870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44" name="Google Shape;6644;p64"/>
            <p:cNvSpPr/>
            <p:nvPr/>
          </p:nvSpPr>
          <p:spPr>
            <a:xfrm rot="5400000" flipH="1">
              <a:off x="5743823" y="2313727"/>
              <a:ext cx="519980" cy="249323"/>
            </a:xfrm>
            <a:custGeom>
              <a:avLst/>
              <a:gdLst/>
              <a:ahLst/>
              <a:cxnLst/>
              <a:rect l="l" t="t" r="r" b="b"/>
              <a:pathLst>
                <a:path w="29102" h="13954" extrusionOk="0">
                  <a:moveTo>
                    <a:pt x="7393" y="0"/>
                  </a:moveTo>
                  <a:cubicBezTo>
                    <a:pt x="5217" y="0"/>
                    <a:pt x="2033" y="1644"/>
                    <a:pt x="1220" y="5137"/>
                  </a:cubicBezTo>
                  <a:cubicBezTo>
                    <a:pt x="1" y="10306"/>
                    <a:pt x="3941" y="13954"/>
                    <a:pt x="9123" y="13954"/>
                  </a:cubicBezTo>
                  <a:cubicBezTo>
                    <a:pt x="10765" y="13954"/>
                    <a:pt x="12533" y="13587"/>
                    <a:pt x="14300" y="12786"/>
                  </a:cubicBezTo>
                  <a:cubicBezTo>
                    <a:pt x="17968" y="11110"/>
                    <a:pt x="20603" y="10250"/>
                    <a:pt x="22813" y="10250"/>
                  </a:cubicBezTo>
                  <a:cubicBezTo>
                    <a:pt x="25143" y="10250"/>
                    <a:pt x="27002" y="11206"/>
                    <a:pt x="29102" y="13169"/>
                  </a:cubicBezTo>
                  <a:cubicBezTo>
                    <a:pt x="27572" y="11027"/>
                    <a:pt x="25277" y="9573"/>
                    <a:pt x="22715" y="9038"/>
                  </a:cubicBezTo>
                  <a:cubicBezTo>
                    <a:pt x="22829" y="9038"/>
                    <a:pt x="22944" y="9000"/>
                    <a:pt x="23059" y="8923"/>
                  </a:cubicBezTo>
                  <a:cubicBezTo>
                    <a:pt x="24589" y="8388"/>
                    <a:pt x="25124" y="5940"/>
                    <a:pt x="23824" y="5060"/>
                  </a:cubicBezTo>
                  <a:cubicBezTo>
                    <a:pt x="23532" y="4866"/>
                    <a:pt x="23248" y="4784"/>
                    <a:pt x="22994" y="4784"/>
                  </a:cubicBezTo>
                  <a:cubicBezTo>
                    <a:pt x="22448" y="4784"/>
                    <a:pt x="22040" y="5164"/>
                    <a:pt x="21988" y="5634"/>
                  </a:cubicBezTo>
                  <a:cubicBezTo>
                    <a:pt x="21929" y="6017"/>
                    <a:pt x="22325" y="6674"/>
                    <a:pt x="22895" y="6674"/>
                  </a:cubicBezTo>
                  <a:cubicBezTo>
                    <a:pt x="23064" y="6674"/>
                    <a:pt x="23249" y="6616"/>
                    <a:pt x="23441" y="6476"/>
                  </a:cubicBezTo>
                  <a:lnTo>
                    <a:pt x="23441" y="6476"/>
                  </a:lnTo>
                  <a:cubicBezTo>
                    <a:pt x="23785" y="7967"/>
                    <a:pt x="22791" y="8732"/>
                    <a:pt x="21529" y="8885"/>
                  </a:cubicBezTo>
                  <a:cubicBezTo>
                    <a:pt x="21261" y="8847"/>
                    <a:pt x="20955" y="8847"/>
                    <a:pt x="20649" y="8809"/>
                  </a:cubicBezTo>
                  <a:cubicBezTo>
                    <a:pt x="18852" y="8388"/>
                    <a:pt x="16978" y="7776"/>
                    <a:pt x="17704" y="4946"/>
                  </a:cubicBezTo>
                  <a:cubicBezTo>
                    <a:pt x="17749" y="4787"/>
                    <a:pt x="17721" y="4722"/>
                    <a:pt x="17653" y="4722"/>
                  </a:cubicBezTo>
                  <a:cubicBezTo>
                    <a:pt x="17425" y="4722"/>
                    <a:pt x="16739" y="5443"/>
                    <a:pt x="16710" y="5825"/>
                  </a:cubicBezTo>
                  <a:cubicBezTo>
                    <a:pt x="16175" y="3798"/>
                    <a:pt x="14874" y="4066"/>
                    <a:pt x="15104" y="2421"/>
                  </a:cubicBezTo>
                  <a:cubicBezTo>
                    <a:pt x="15111" y="2364"/>
                    <a:pt x="15084" y="2337"/>
                    <a:pt x="15032" y="2337"/>
                  </a:cubicBezTo>
                  <a:cubicBezTo>
                    <a:pt x="14563" y="2337"/>
                    <a:pt x="12055" y="4581"/>
                    <a:pt x="14568" y="7508"/>
                  </a:cubicBezTo>
                  <a:cubicBezTo>
                    <a:pt x="15371" y="8388"/>
                    <a:pt x="16480" y="8962"/>
                    <a:pt x="17704" y="9115"/>
                  </a:cubicBezTo>
                  <a:lnTo>
                    <a:pt x="17781" y="9115"/>
                  </a:lnTo>
                  <a:lnTo>
                    <a:pt x="17475" y="9191"/>
                  </a:lnTo>
                  <a:lnTo>
                    <a:pt x="17475" y="9191"/>
                  </a:lnTo>
                  <a:lnTo>
                    <a:pt x="17704" y="9115"/>
                  </a:lnTo>
                  <a:lnTo>
                    <a:pt x="17704" y="9115"/>
                  </a:lnTo>
                  <a:cubicBezTo>
                    <a:pt x="17475" y="9191"/>
                    <a:pt x="17322" y="9229"/>
                    <a:pt x="17131" y="9306"/>
                  </a:cubicBezTo>
                  <a:lnTo>
                    <a:pt x="16748" y="9382"/>
                  </a:lnTo>
                  <a:cubicBezTo>
                    <a:pt x="16162" y="9532"/>
                    <a:pt x="15661" y="9597"/>
                    <a:pt x="15231" y="9597"/>
                  </a:cubicBezTo>
                  <a:cubicBezTo>
                    <a:pt x="13136" y="9597"/>
                    <a:pt x="12751" y="8040"/>
                    <a:pt x="12656" y="7088"/>
                  </a:cubicBezTo>
                  <a:cubicBezTo>
                    <a:pt x="12642" y="6969"/>
                    <a:pt x="12610" y="6920"/>
                    <a:pt x="12569" y="6920"/>
                  </a:cubicBezTo>
                  <a:cubicBezTo>
                    <a:pt x="12384" y="6920"/>
                    <a:pt x="12002" y="7936"/>
                    <a:pt x="12159" y="8311"/>
                  </a:cubicBezTo>
                  <a:cubicBezTo>
                    <a:pt x="10858" y="6782"/>
                    <a:pt x="9864" y="7546"/>
                    <a:pt x="9367" y="6055"/>
                  </a:cubicBezTo>
                  <a:cubicBezTo>
                    <a:pt x="9355" y="6022"/>
                    <a:pt x="9339" y="6006"/>
                    <a:pt x="9320" y="6006"/>
                  </a:cubicBezTo>
                  <a:cubicBezTo>
                    <a:pt x="9027" y="6006"/>
                    <a:pt x="8047" y="9663"/>
                    <a:pt x="11853" y="11027"/>
                  </a:cubicBezTo>
                  <a:cubicBezTo>
                    <a:pt x="12006" y="11065"/>
                    <a:pt x="12120" y="11103"/>
                    <a:pt x="12273" y="11142"/>
                  </a:cubicBezTo>
                  <a:cubicBezTo>
                    <a:pt x="10862" y="11634"/>
                    <a:pt x="9601" y="11849"/>
                    <a:pt x="8493" y="11849"/>
                  </a:cubicBezTo>
                  <a:cubicBezTo>
                    <a:pt x="1070" y="11849"/>
                    <a:pt x="444" y="2186"/>
                    <a:pt x="6766" y="1121"/>
                  </a:cubicBezTo>
                  <a:lnTo>
                    <a:pt x="6766" y="1121"/>
                  </a:lnTo>
                  <a:cubicBezTo>
                    <a:pt x="7099" y="2268"/>
                    <a:pt x="7725" y="2685"/>
                    <a:pt x="8306" y="2685"/>
                  </a:cubicBezTo>
                  <a:cubicBezTo>
                    <a:pt x="9390" y="2685"/>
                    <a:pt x="10315" y="1228"/>
                    <a:pt x="8870" y="356"/>
                  </a:cubicBezTo>
                  <a:cubicBezTo>
                    <a:pt x="8495" y="120"/>
                    <a:pt x="7981" y="0"/>
                    <a:pt x="739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645" name="Google Shape;6645;p64"/>
          <p:cNvGrpSpPr/>
          <p:nvPr/>
        </p:nvGrpSpPr>
        <p:grpSpPr>
          <a:xfrm>
            <a:off x="8350530" y="4074534"/>
            <a:ext cx="2475164" cy="1670183"/>
            <a:chOff x="3879247" y="1331837"/>
            <a:chExt cx="1856373" cy="1252637"/>
          </a:xfrm>
        </p:grpSpPr>
        <p:grpSp>
          <p:nvGrpSpPr>
            <p:cNvPr id="6646" name="Google Shape;6646;p64"/>
            <p:cNvGrpSpPr/>
            <p:nvPr/>
          </p:nvGrpSpPr>
          <p:grpSpPr>
            <a:xfrm>
              <a:off x="3879247" y="1331837"/>
              <a:ext cx="1856373" cy="1252637"/>
              <a:chOff x="3879247" y="1331837"/>
              <a:chExt cx="1856373" cy="1252637"/>
            </a:xfrm>
          </p:grpSpPr>
          <p:sp>
            <p:nvSpPr>
              <p:cNvPr id="6647" name="Google Shape;6647;p64"/>
              <p:cNvSpPr/>
              <p:nvPr/>
            </p:nvSpPr>
            <p:spPr>
              <a:xfrm>
                <a:off x="5044107" y="1905482"/>
                <a:ext cx="288562" cy="277463"/>
              </a:xfrm>
              <a:custGeom>
                <a:avLst/>
                <a:gdLst/>
                <a:ahLst/>
                <a:cxnLst/>
                <a:rect l="l" t="t" r="r" b="b"/>
                <a:pathLst>
                  <a:path w="13597" h="13074" extrusionOk="0">
                    <a:moveTo>
                      <a:pt x="7063" y="0"/>
                    </a:moveTo>
                    <a:cubicBezTo>
                      <a:pt x="4411" y="0"/>
                      <a:pt x="2024" y="1584"/>
                      <a:pt x="1018" y="4034"/>
                    </a:cubicBezTo>
                    <a:cubicBezTo>
                      <a:pt x="1" y="6472"/>
                      <a:pt x="554" y="9287"/>
                      <a:pt x="2426" y="11159"/>
                    </a:cubicBezTo>
                    <a:cubicBezTo>
                      <a:pt x="3679" y="12411"/>
                      <a:pt x="5347" y="13074"/>
                      <a:pt x="7049" y="13074"/>
                    </a:cubicBezTo>
                    <a:cubicBezTo>
                      <a:pt x="7890" y="13074"/>
                      <a:pt x="8740" y="12912"/>
                      <a:pt x="9551" y="12579"/>
                    </a:cubicBezTo>
                    <a:cubicBezTo>
                      <a:pt x="11989" y="11574"/>
                      <a:pt x="13584" y="9186"/>
                      <a:pt x="13584" y="6547"/>
                    </a:cubicBezTo>
                    <a:cubicBezTo>
                      <a:pt x="13597" y="2928"/>
                      <a:pt x="10669" y="0"/>
                      <a:pt x="70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48" name="Google Shape;6648;p64"/>
              <p:cNvSpPr/>
              <p:nvPr/>
            </p:nvSpPr>
            <p:spPr>
              <a:xfrm>
                <a:off x="5114523" y="1964947"/>
                <a:ext cx="158426" cy="158702"/>
              </a:xfrm>
              <a:custGeom>
                <a:avLst/>
                <a:gdLst/>
                <a:ahLst/>
                <a:cxnLst/>
                <a:rect l="l" t="t" r="r" b="b"/>
                <a:pathLst>
                  <a:path w="7465" h="7478" extrusionOk="0">
                    <a:moveTo>
                      <a:pt x="3732" y="0"/>
                    </a:moveTo>
                    <a:cubicBezTo>
                      <a:pt x="1671" y="0"/>
                      <a:pt x="0" y="1684"/>
                      <a:pt x="0" y="3745"/>
                    </a:cubicBezTo>
                    <a:cubicBezTo>
                      <a:pt x="0" y="5806"/>
                      <a:pt x="1671" y="7477"/>
                      <a:pt x="3732" y="7477"/>
                    </a:cubicBezTo>
                    <a:cubicBezTo>
                      <a:pt x="5793" y="7477"/>
                      <a:pt x="7464" y="5806"/>
                      <a:pt x="7464" y="3745"/>
                    </a:cubicBezTo>
                    <a:cubicBezTo>
                      <a:pt x="7464" y="1684"/>
                      <a:pt x="5793" y="0"/>
                      <a:pt x="37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49" name="Google Shape;6649;p64"/>
              <p:cNvSpPr/>
              <p:nvPr/>
            </p:nvSpPr>
            <p:spPr>
              <a:xfrm>
                <a:off x="4433684" y="1718002"/>
                <a:ext cx="25085" cy="21583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7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14" y="867"/>
                    </a:cubicBezTo>
                    <a:cubicBezTo>
                      <a:pt x="421" y="970"/>
                      <a:pt x="551" y="1016"/>
                      <a:pt x="677" y="1016"/>
                    </a:cubicBezTo>
                    <a:cubicBezTo>
                      <a:pt x="937" y="1016"/>
                      <a:pt x="1181" y="820"/>
                      <a:pt x="1181" y="516"/>
                    </a:cubicBezTo>
                    <a:cubicBezTo>
                      <a:pt x="1181" y="227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0" name="Google Shape;6650;p64"/>
              <p:cNvSpPr/>
              <p:nvPr/>
            </p:nvSpPr>
            <p:spPr>
              <a:xfrm>
                <a:off x="4433684" y="1585722"/>
                <a:ext cx="25085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14" y="868"/>
                    </a:cubicBezTo>
                    <a:cubicBezTo>
                      <a:pt x="421" y="975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6"/>
                    </a:cubicBezTo>
                    <a:cubicBezTo>
                      <a:pt x="1181" y="239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1" name="Google Shape;6651;p64"/>
              <p:cNvSpPr/>
              <p:nvPr/>
            </p:nvSpPr>
            <p:spPr>
              <a:xfrm>
                <a:off x="4433684" y="1850006"/>
                <a:ext cx="25085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79" y="1"/>
                    </a:moveTo>
                    <a:cubicBezTo>
                      <a:pt x="226" y="1"/>
                      <a:pt x="0" y="553"/>
                      <a:pt x="314" y="868"/>
                    </a:cubicBezTo>
                    <a:cubicBezTo>
                      <a:pt x="421" y="974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6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2" name="Google Shape;6652;p64"/>
              <p:cNvSpPr/>
              <p:nvPr/>
            </p:nvSpPr>
            <p:spPr>
              <a:xfrm>
                <a:off x="4433684" y="1988674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9" y="969"/>
                      <a:pt x="546" y="1014"/>
                      <a:pt x="670" y="1014"/>
                    </a:cubicBezTo>
                    <a:cubicBezTo>
                      <a:pt x="932" y="1014"/>
                      <a:pt x="1181" y="811"/>
                      <a:pt x="1181" y="503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3" name="Google Shape;6653;p64"/>
              <p:cNvSpPr/>
              <p:nvPr/>
            </p:nvSpPr>
            <p:spPr>
              <a:xfrm>
                <a:off x="4433684" y="2252703"/>
                <a:ext cx="25085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2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14" y="867"/>
                    </a:cubicBezTo>
                    <a:cubicBezTo>
                      <a:pt x="421" y="974"/>
                      <a:pt x="551" y="1022"/>
                      <a:pt x="677" y="1022"/>
                    </a:cubicBezTo>
                    <a:cubicBezTo>
                      <a:pt x="937" y="1022"/>
                      <a:pt x="1181" y="820"/>
                      <a:pt x="1181" y="515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4" name="Google Shape;6654;p64"/>
              <p:cNvSpPr/>
              <p:nvPr/>
            </p:nvSpPr>
            <p:spPr>
              <a:xfrm>
                <a:off x="4433684" y="2120699"/>
                <a:ext cx="25085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3" extrusionOk="0">
                    <a:moveTo>
                      <a:pt x="679" y="0"/>
                    </a:moveTo>
                    <a:cubicBezTo>
                      <a:pt x="226" y="0"/>
                      <a:pt x="0" y="540"/>
                      <a:pt x="314" y="867"/>
                    </a:cubicBezTo>
                    <a:cubicBezTo>
                      <a:pt x="419" y="968"/>
                      <a:pt x="546" y="1013"/>
                      <a:pt x="670" y="1013"/>
                    </a:cubicBezTo>
                    <a:cubicBezTo>
                      <a:pt x="932" y="1013"/>
                      <a:pt x="1181" y="810"/>
                      <a:pt x="1181" y="503"/>
                    </a:cubicBezTo>
                    <a:cubicBezTo>
                      <a:pt x="1181" y="226"/>
                      <a:pt x="955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5" name="Google Shape;6655;p64"/>
              <p:cNvSpPr/>
              <p:nvPr/>
            </p:nvSpPr>
            <p:spPr>
              <a:xfrm>
                <a:off x="4433684" y="2384962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9" y="969"/>
                      <a:pt x="546" y="1014"/>
                      <a:pt x="670" y="1014"/>
                    </a:cubicBezTo>
                    <a:cubicBezTo>
                      <a:pt x="932" y="1014"/>
                      <a:pt x="1181" y="811"/>
                      <a:pt x="1181" y="504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6" name="Google Shape;6656;p64"/>
              <p:cNvSpPr/>
              <p:nvPr/>
            </p:nvSpPr>
            <p:spPr>
              <a:xfrm>
                <a:off x="4433684" y="2523375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9" y="968"/>
                      <a:pt x="546" y="1014"/>
                      <a:pt x="670" y="1014"/>
                    </a:cubicBezTo>
                    <a:cubicBezTo>
                      <a:pt x="932" y="1014"/>
                      <a:pt x="1181" y="811"/>
                      <a:pt x="1181" y="503"/>
                    </a:cubicBezTo>
                    <a:cubicBezTo>
                      <a:pt x="1181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7" name="Google Shape;6657;p64"/>
              <p:cNvSpPr/>
              <p:nvPr/>
            </p:nvSpPr>
            <p:spPr>
              <a:xfrm>
                <a:off x="5110788" y="1718002"/>
                <a:ext cx="25340" cy="21583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7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27" y="867"/>
                    </a:cubicBezTo>
                    <a:cubicBezTo>
                      <a:pt x="430" y="970"/>
                      <a:pt x="556" y="1016"/>
                      <a:pt x="681" y="1016"/>
                    </a:cubicBezTo>
                    <a:cubicBezTo>
                      <a:pt x="938" y="1016"/>
                      <a:pt x="1185" y="820"/>
                      <a:pt x="1194" y="516"/>
                    </a:cubicBezTo>
                    <a:cubicBezTo>
                      <a:pt x="1194" y="227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8" name="Google Shape;6658;p64"/>
              <p:cNvSpPr/>
              <p:nvPr/>
            </p:nvSpPr>
            <p:spPr>
              <a:xfrm>
                <a:off x="5110788" y="1585722"/>
                <a:ext cx="25340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1"/>
                    </a:moveTo>
                    <a:cubicBezTo>
                      <a:pt x="226" y="1"/>
                      <a:pt x="0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39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59" name="Google Shape;6659;p64"/>
              <p:cNvSpPr/>
              <p:nvPr/>
            </p:nvSpPr>
            <p:spPr>
              <a:xfrm>
                <a:off x="5110788" y="1850006"/>
                <a:ext cx="25340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3" extrusionOk="0">
                    <a:moveTo>
                      <a:pt x="679" y="1"/>
                    </a:moveTo>
                    <a:cubicBezTo>
                      <a:pt x="226" y="1"/>
                      <a:pt x="0" y="553"/>
                      <a:pt x="327" y="868"/>
                    </a:cubicBezTo>
                    <a:cubicBezTo>
                      <a:pt x="430" y="974"/>
                      <a:pt x="557" y="1022"/>
                      <a:pt x="681" y="1022"/>
                    </a:cubicBezTo>
                    <a:cubicBezTo>
                      <a:pt x="938" y="1022"/>
                      <a:pt x="1185" y="820"/>
                      <a:pt x="1194" y="516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0" name="Google Shape;6660;p64"/>
              <p:cNvSpPr/>
              <p:nvPr/>
            </p:nvSpPr>
            <p:spPr>
              <a:xfrm>
                <a:off x="5110788" y="2252703"/>
                <a:ext cx="25340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22" extrusionOk="0">
                    <a:moveTo>
                      <a:pt x="679" y="0"/>
                    </a:moveTo>
                    <a:cubicBezTo>
                      <a:pt x="226" y="0"/>
                      <a:pt x="0" y="553"/>
                      <a:pt x="327" y="867"/>
                    </a:cubicBezTo>
                    <a:cubicBezTo>
                      <a:pt x="430" y="974"/>
                      <a:pt x="557" y="1022"/>
                      <a:pt x="681" y="1022"/>
                    </a:cubicBezTo>
                    <a:cubicBezTo>
                      <a:pt x="938" y="1022"/>
                      <a:pt x="1185" y="820"/>
                      <a:pt x="1194" y="515"/>
                    </a:cubicBezTo>
                    <a:cubicBezTo>
                      <a:pt x="1194" y="226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1" name="Google Shape;6661;p64"/>
              <p:cNvSpPr/>
              <p:nvPr/>
            </p:nvSpPr>
            <p:spPr>
              <a:xfrm>
                <a:off x="5110788" y="2384962"/>
                <a:ext cx="25340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27" y="868"/>
                    </a:cubicBezTo>
                    <a:cubicBezTo>
                      <a:pt x="428" y="969"/>
                      <a:pt x="552" y="1014"/>
                      <a:pt x="674" y="1014"/>
                    </a:cubicBezTo>
                    <a:cubicBezTo>
                      <a:pt x="933" y="1014"/>
                      <a:pt x="1185" y="811"/>
                      <a:pt x="1194" y="504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2" name="Google Shape;6662;p64"/>
              <p:cNvSpPr/>
              <p:nvPr/>
            </p:nvSpPr>
            <p:spPr>
              <a:xfrm>
                <a:off x="5110788" y="2523375"/>
                <a:ext cx="25340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1014" extrusionOk="0">
                    <a:moveTo>
                      <a:pt x="679" y="1"/>
                    </a:moveTo>
                    <a:cubicBezTo>
                      <a:pt x="226" y="1"/>
                      <a:pt x="0" y="541"/>
                      <a:pt x="327" y="868"/>
                    </a:cubicBezTo>
                    <a:cubicBezTo>
                      <a:pt x="428" y="968"/>
                      <a:pt x="552" y="1014"/>
                      <a:pt x="674" y="1014"/>
                    </a:cubicBezTo>
                    <a:cubicBezTo>
                      <a:pt x="933" y="1014"/>
                      <a:pt x="1185" y="811"/>
                      <a:pt x="1194" y="503"/>
                    </a:cubicBezTo>
                    <a:cubicBezTo>
                      <a:pt x="1194" y="227"/>
                      <a:pt x="955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3" name="Google Shape;6663;p64"/>
              <p:cNvSpPr/>
              <p:nvPr/>
            </p:nvSpPr>
            <p:spPr>
              <a:xfrm>
                <a:off x="4741685" y="1502536"/>
                <a:ext cx="993935" cy="993680"/>
              </a:xfrm>
              <a:custGeom>
                <a:avLst/>
                <a:gdLst/>
                <a:ahLst/>
                <a:cxnLst/>
                <a:rect l="l" t="t" r="r" b="b"/>
                <a:pathLst>
                  <a:path w="46834" h="46822" extrusionOk="0">
                    <a:moveTo>
                      <a:pt x="22418" y="1"/>
                    </a:moveTo>
                    <a:lnTo>
                      <a:pt x="22418" y="3054"/>
                    </a:lnTo>
                    <a:cubicBezTo>
                      <a:pt x="21450" y="3104"/>
                      <a:pt x="20495" y="3217"/>
                      <a:pt x="19553" y="3393"/>
                    </a:cubicBezTo>
                    <a:lnTo>
                      <a:pt x="18837" y="440"/>
                    </a:lnTo>
                    <a:lnTo>
                      <a:pt x="16901" y="905"/>
                    </a:lnTo>
                    <a:lnTo>
                      <a:pt x="17630" y="3871"/>
                    </a:lnTo>
                    <a:cubicBezTo>
                      <a:pt x="16550" y="4185"/>
                      <a:pt x="15494" y="4600"/>
                      <a:pt x="14489" y="5102"/>
                    </a:cubicBezTo>
                    <a:lnTo>
                      <a:pt x="13006" y="2426"/>
                    </a:lnTo>
                    <a:lnTo>
                      <a:pt x="11272" y="3393"/>
                    </a:lnTo>
                    <a:lnTo>
                      <a:pt x="12742" y="6057"/>
                    </a:lnTo>
                    <a:cubicBezTo>
                      <a:pt x="11661" y="6711"/>
                      <a:pt x="10656" y="7465"/>
                      <a:pt x="9726" y="8319"/>
                    </a:cubicBezTo>
                    <a:lnTo>
                      <a:pt x="7565" y="6158"/>
                    </a:lnTo>
                    <a:lnTo>
                      <a:pt x="6157" y="7565"/>
                    </a:lnTo>
                    <a:lnTo>
                      <a:pt x="8319" y="9727"/>
                    </a:lnTo>
                    <a:cubicBezTo>
                      <a:pt x="7665" y="10443"/>
                      <a:pt x="7075" y="11197"/>
                      <a:pt x="6534" y="12001"/>
                    </a:cubicBezTo>
                    <a:lnTo>
                      <a:pt x="3921" y="10418"/>
                    </a:lnTo>
                    <a:lnTo>
                      <a:pt x="2890" y="12114"/>
                    </a:lnTo>
                    <a:lnTo>
                      <a:pt x="5491" y="13697"/>
                    </a:lnTo>
                    <a:cubicBezTo>
                      <a:pt x="4951" y="14690"/>
                      <a:pt x="4499" y="15721"/>
                      <a:pt x="4134" y="16789"/>
                    </a:cubicBezTo>
                    <a:lnTo>
                      <a:pt x="1207" y="15947"/>
                    </a:lnTo>
                    <a:lnTo>
                      <a:pt x="654" y="17857"/>
                    </a:lnTo>
                    <a:lnTo>
                      <a:pt x="3581" y="18711"/>
                    </a:lnTo>
                    <a:cubicBezTo>
                      <a:pt x="3292" y="19930"/>
                      <a:pt x="3117" y="21174"/>
                      <a:pt x="3054" y="22418"/>
                    </a:cubicBezTo>
                    <a:lnTo>
                      <a:pt x="0" y="22418"/>
                    </a:lnTo>
                    <a:lnTo>
                      <a:pt x="0" y="24416"/>
                    </a:lnTo>
                    <a:lnTo>
                      <a:pt x="3054" y="24416"/>
                    </a:lnTo>
                    <a:cubicBezTo>
                      <a:pt x="3104" y="25371"/>
                      <a:pt x="3217" y="26339"/>
                      <a:pt x="3393" y="27281"/>
                    </a:cubicBezTo>
                    <a:lnTo>
                      <a:pt x="440" y="27998"/>
                    </a:lnTo>
                    <a:lnTo>
                      <a:pt x="905" y="29933"/>
                    </a:lnTo>
                    <a:lnTo>
                      <a:pt x="3870" y="29216"/>
                    </a:lnTo>
                    <a:cubicBezTo>
                      <a:pt x="4185" y="30297"/>
                      <a:pt x="4599" y="31353"/>
                      <a:pt x="5102" y="32371"/>
                    </a:cubicBezTo>
                    <a:lnTo>
                      <a:pt x="2425" y="33841"/>
                    </a:lnTo>
                    <a:lnTo>
                      <a:pt x="3393" y="35587"/>
                    </a:lnTo>
                    <a:lnTo>
                      <a:pt x="6057" y="34105"/>
                    </a:lnTo>
                    <a:cubicBezTo>
                      <a:pt x="6710" y="35173"/>
                      <a:pt x="7477" y="36178"/>
                      <a:pt x="8319" y="37108"/>
                    </a:cubicBezTo>
                    <a:lnTo>
                      <a:pt x="6157" y="39257"/>
                    </a:lnTo>
                    <a:lnTo>
                      <a:pt x="7577" y="40677"/>
                    </a:lnTo>
                    <a:lnTo>
                      <a:pt x="9726" y="38515"/>
                    </a:lnTo>
                    <a:cubicBezTo>
                      <a:pt x="10442" y="39156"/>
                      <a:pt x="11196" y="39759"/>
                      <a:pt x="12001" y="40300"/>
                    </a:cubicBezTo>
                    <a:lnTo>
                      <a:pt x="10417" y="42901"/>
                    </a:lnTo>
                    <a:lnTo>
                      <a:pt x="12114" y="43944"/>
                    </a:lnTo>
                    <a:lnTo>
                      <a:pt x="13697" y="41330"/>
                    </a:lnTo>
                    <a:cubicBezTo>
                      <a:pt x="14690" y="41870"/>
                      <a:pt x="15720" y="42323"/>
                      <a:pt x="16788" y="42700"/>
                    </a:cubicBezTo>
                    <a:lnTo>
                      <a:pt x="15946" y="45628"/>
                    </a:lnTo>
                    <a:lnTo>
                      <a:pt x="17856" y="46181"/>
                    </a:lnTo>
                    <a:lnTo>
                      <a:pt x="18711" y="43253"/>
                    </a:lnTo>
                    <a:cubicBezTo>
                      <a:pt x="19930" y="43529"/>
                      <a:pt x="21174" y="43705"/>
                      <a:pt x="22418" y="43768"/>
                    </a:cubicBezTo>
                    <a:lnTo>
                      <a:pt x="22418" y="46821"/>
                    </a:lnTo>
                    <a:lnTo>
                      <a:pt x="24416" y="46821"/>
                    </a:lnTo>
                    <a:lnTo>
                      <a:pt x="24416" y="43768"/>
                    </a:lnTo>
                    <a:cubicBezTo>
                      <a:pt x="25371" y="43718"/>
                      <a:pt x="26338" y="43604"/>
                      <a:pt x="27281" y="43429"/>
                    </a:cubicBezTo>
                    <a:lnTo>
                      <a:pt x="28010" y="46394"/>
                    </a:lnTo>
                    <a:lnTo>
                      <a:pt x="29945" y="45917"/>
                    </a:lnTo>
                    <a:lnTo>
                      <a:pt x="29216" y="42951"/>
                    </a:lnTo>
                    <a:cubicBezTo>
                      <a:pt x="30297" y="42637"/>
                      <a:pt x="31340" y="42222"/>
                      <a:pt x="32357" y="41732"/>
                    </a:cubicBezTo>
                    <a:lnTo>
                      <a:pt x="33828" y="44396"/>
                    </a:lnTo>
                    <a:lnTo>
                      <a:pt x="35574" y="43441"/>
                    </a:lnTo>
                    <a:lnTo>
                      <a:pt x="34104" y="40765"/>
                    </a:lnTo>
                    <a:cubicBezTo>
                      <a:pt x="35172" y="40111"/>
                      <a:pt x="36165" y="39357"/>
                      <a:pt x="37095" y="38515"/>
                    </a:cubicBezTo>
                    <a:lnTo>
                      <a:pt x="39269" y="40677"/>
                    </a:lnTo>
                    <a:lnTo>
                      <a:pt x="40676" y="39257"/>
                    </a:lnTo>
                    <a:lnTo>
                      <a:pt x="38515" y="37095"/>
                    </a:lnTo>
                    <a:cubicBezTo>
                      <a:pt x="39168" y="36379"/>
                      <a:pt x="39759" y="35625"/>
                      <a:pt x="40299" y="34821"/>
                    </a:cubicBezTo>
                    <a:lnTo>
                      <a:pt x="42913" y="36417"/>
                    </a:lnTo>
                    <a:lnTo>
                      <a:pt x="43943" y="34708"/>
                    </a:lnTo>
                    <a:lnTo>
                      <a:pt x="41342" y="33137"/>
                    </a:lnTo>
                    <a:cubicBezTo>
                      <a:pt x="41870" y="32144"/>
                      <a:pt x="42335" y="31101"/>
                      <a:pt x="42699" y="30033"/>
                    </a:cubicBezTo>
                    <a:lnTo>
                      <a:pt x="45627" y="30888"/>
                    </a:lnTo>
                    <a:lnTo>
                      <a:pt x="46180" y="28978"/>
                    </a:lnTo>
                    <a:lnTo>
                      <a:pt x="43252" y="28123"/>
                    </a:lnTo>
                    <a:cubicBezTo>
                      <a:pt x="43541" y="26904"/>
                      <a:pt x="43717" y="25660"/>
                      <a:pt x="43780" y="24404"/>
                    </a:cubicBezTo>
                    <a:lnTo>
                      <a:pt x="46833" y="24416"/>
                    </a:lnTo>
                    <a:lnTo>
                      <a:pt x="46833" y="22418"/>
                    </a:lnTo>
                    <a:lnTo>
                      <a:pt x="43780" y="22418"/>
                    </a:lnTo>
                    <a:cubicBezTo>
                      <a:pt x="43730" y="21451"/>
                      <a:pt x="43617" y="20496"/>
                      <a:pt x="43428" y="19553"/>
                    </a:cubicBezTo>
                    <a:lnTo>
                      <a:pt x="46394" y="18824"/>
                    </a:lnTo>
                    <a:lnTo>
                      <a:pt x="45929" y="16889"/>
                    </a:lnTo>
                    <a:lnTo>
                      <a:pt x="42963" y="17618"/>
                    </a:lnTo>
                    <a:cubicBezTo>
                      <a:pt x="42636" y="16537"/>
                      <a:pt x="42234" y="15482"/>
                      <a:pt x="41732" y="14464"/>
                    </a:cubicBezTo>
                    <a:lnTo>
                      <a:pt x="44408" y="12994"/>
                    </a:lnTo>
                    <a:lnTo>
                      <a:pt x="43441" y="11247"/>
                    </a:lnTo>
                    <a:lnTo>
                      <a:pt x="40777" y="12717"/>
                    </a:lnTo>
                    <a:cubicBezTo>
                      <a:pt x="40111" y="11649"/>
                      <a:pt x="39357" y="10657"/>
                      <a:pt x="38515" y="9727"/>
                    </a:cubicBezTo>
                    <a:lnTo>
                      <a:pt x="40676" y="7565"/>
                    </a:lnTo>
                    <a:lnTo>
                      <a:pt x="39256" y="6145"/>
                    </a:lnTo>
                    <a:lnTo>
                      <a:pt x="37107" y="8319"/>
                    </a:lnTo>
                    <a:cubicBezTo>
                      <a:pt x="36391" y="7666"/>
                      <a:pt x="35637" y="7075"/>
                      <a:pt x="34833" y="6535"/>
                    </a:cubicBezTo>
                    <a:lnTo>
                      <a:pt x="36429" y="3921"/>
                    </a:lnTo>
                    <a:lnTo>
                      <a:pt x="34732" y="2878"/>
                    </a:lnTo>
                    <a:lnTo>
                      <a:pt x="33137" y="5492"/>
                    </a:lnTo>
                    <a:cubicBezTo>
                      <a:pt x="32144" y="4952"/>
                      <a:pt x="31101" y="4499"/>
                      <a:pt x="30033" y="4135"/>
                    </a:cubicBezTo>
                    <a:lnTo>
                      <a:pt x="30887" y="1207"/>
                    </a:lnTo>
                    <a:lnTo>
                      <a:pt x="28977" y="654"/>
                    </a:lnTo>
                    <a:lnTo>
                      <a:pt x="28123" y="3582"/>
                    </a:lnTo>
                    <a:cubicBezTo>
                      <a:pt x="26904" y="3293"/>
                      <a:pt x="25660" y="3117"/>
                      <a:pt x="24403" y="3054"/>
                    </a:cubicBezTo>
                    <a:lnTo>
                      <a:pt x="24403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4" name="Google Shape;6664;p64"/>
              <p:cNvSpPr/>
              <p:nvPr/>
            </p:nvSpPr>
            <p:spPr>
              <a:xfrm>
                <a:off x="3879247" y="1492386"/>
                <a:ext cx="993680" cy="993680"/>
              </a:xfrm>
              <a:custGeom>
                <a:avLst/>
                <a:gdLst/>
                <a:ahLst/>
                <a:cxnLst/>
                <a:rect l="l" t="t" r="r" b="b"/>
                <a:pathLst>
                  <a:path w="46822" h="46822" extrusionOk="0">
                    <a:moveTo>
                      <a:pt x="22418" y="1"/>
                    </a:moveTo>
                    <a:lnTo>
                      <a:pt x="22418" y="3054"/>
                    </a:lnTo>
                    <a:cubicBezTo>
                      <a:pt x="21451" y="3104"/>
                      <a:pt x="20496" y="3217"/>
                      <a:pt x="19553" y="3393"/>
                    </a:cubicBezTo>
                    <a:lnTo>
                      <a:pt x="18824" y="440"/>
                    </a:lnTo>
                    <a:lnTo>
                      <a:pt x="16889" y="905"/>
                    </a:lnTo>
                    <a:lnTo>
                      <a:pt x="17618" y="3871"/>
                    </a:lnTo>
                    <a:cubicBezTo>
                      <a:pt x="16525" y="4185"/>
                      <a:pt x="15469" y="4600"/>
                      <a:pt x="14464" y="5102"/>
                    </a:cubicBezTo>
                    <a:lnTo>
                      <a:pt x="12994" y="2426"/>
                    </a:lnTo>
                    <a:lnTo>
                      <a:pt x="11247" y="3393"/>
                    </a:lnTo>
                    <a:lnTo>
                      <a:pt x="12717" y="6057"/>
                    </a:lnTo>
                    <a:cubicBezTo>
                      <a:pt x="11649" y="6711"/>
                      <a:pt x="10644" y="7465"/>
                      <a:pt x="9714" y="8319"/>
                    </a:cubicBezTo>
                    <a:lnTo>
                      <a:pt x="7565" y="6158"/>
                    </a:lnTo>
                    <a:lnTo>
                      <a:pt x="6145" y="7565"/>
                    </a:lnTo>
                    <a:lnTo>
                      <a:pt x="8307" y="9727"/>
                    </a:lnTo>
                    <a:cubicBezTo>
                      <a:pt x="7666" y="10443"/>
                      <a:pt x="7063" y="11197"/>
                      <a:pt x="6522" y="12001"/>
                    </a:cubicBezTo>
                    <a:lnTo>
                      <a:pt x="3921" y="10418"/>
                    </a:lnTo>
                    <a:lnTo>
                      <a:pt x="2891" y="12114"/>
                    </a:lnTo>
                    <a:lnTo>
                      <a:pt x="5492" y="13697"/>
                    </a:lnTo>
                    <a:cubicBezTo>
                      <a:pt x="4952" y="14690"/>
                      <a:pt x="4499" y="15721"/>
                      <a:pt x="4135" y="16789"/>
                    </a:cubicBezTo>
                    <a:lnTo>
                      <a:pt x="1207" y="15947"/>
                    </a:lnTo>
                    <a:lnTo>
                      <a:pt x="654" y="17857"/>
                    </a:lnTo>
                    <a:lnTo>
                      <a:pt x="3582" y="18699"/>
                    </a:lnTo>
                    <a:cubicBezTo>
                      <a:pt x="3293" y="19918"/>
                      <a:pt x="3117" y="21162"/>
                      <a:pt x="3054" y="22418"/>
                    </a:cubicBezTo>
                    <a:lnTo>
                      <a:pt x="1" y="22418"/>
                    </a:lnTo>
                    <a:lnTo>
                      <a:pt x="1" y="24416"/>
                    </a:lnTo>
                    <a:lnTo>
                      <a:pt x="3054" y="24416"/>
                    </a:lnTo>
                    <a:cubicBezTo>
                      <a:pt x="3104" y="25371"/>
                      <a:pt x="3217" y="26326"/>
                      <a:pt x="3393" y="27281"/>
                    </a:cubicBezTo>
                    <a:lnTo>
                      <a:pt x="428" y="27998"/>
                    </a:lnTo>
                    <a:lnTo>
                      <a:pt x="905" y="29933"/>
                    </a:lnTo>
                    <a:lnTo>
                      <a:pt x="3871" y="29216"/>
                    </a:lnTo>
                    <a:cubicBezTo>
                      <a:pt x="4185" y="30297"/>
                      <a:pt x="4600" y="31353"/>
                      <a:pt x="5090" y="32358"/>
                    </a:cubicBezTo>
                    <a:lnTo>
                      <a:pt x="2426" y="33828"/>
                    </a:lnTo>
                    <a:lnTo>
                      <a:pt x="3381" y="35575"/>
                    </a:lnTo>
                    <a:lnTo>
                      <a:pt x="6057" y="34105"/>
                    </a:lnTo>
                    <a:cubicBezTo>
                      <a:pt x="6711" y="35173"/>
                      <a:pt x="7465" y="36178"/>
                      <a:pt x="8307" y="37108"/>
                    </a:cubicBezTo>
                    <a:lnTo>
                      <a:pt x="6145" y="39257"/>
                    </a:lnTo>
                    <a:lnTo>
                      <a:pt x="7565" y="40677"/>
                    </a:lnTo>
                    <a:lnTo>
                      <a:pt x="9727" y="38515"/>
                    </a:lnTo>
                    <a:cubicBezTo>
                      <a:pt x="10443" y="39156"/>
                      <a:pt x="11197" y="39759"/>
                      <a:pt x="12001" y="40300"/>
                    </a:cubicBezTo>
                    <a:lnTo>
                      <a:pt x="10405" y="42901"/>
                    </a:lnTo>
                    <a:lnTo>
                      <a:pt x="12114" y="43944"/>
                    </a:lnTo>
                    <a:lnTo>
                      <a:pt x="13697" y="41330"/>
                    </a:lnTo>
                    <a:cubicBezTo>
                      <a:pt x="14690" y="41870"/>
                      <a:pt x="15721" y="42323"/>
                      <a:pt x="16789" y="42700"/>
                    </a:cubicBezTo>
                    <a:lnTo>
                      <a:pt x="15947" y="45628"/>
                    </a:lnTo>
                    <a:lnTo>
                      <a:pt x="17857" y="46181"/>
                    </a:lnTo>
                    <a:lnTo>
                      <a:pt x="18711" y="43253"/>
                    </a:lnTo>
                    <a:cubicBezTo>
                      <a:pt x="19930" y="43529"/>
                      <a:pt x="21174" y="43705"/>
                      <a:pt x="22418" y="43768"/>
                    </a:cubicBezTo>
                    <a:lnTo>
                      <a:pt x="22418" y="46821"/>
                    </a:lnTo>
                    <a:lnTo>
                      <a:pt x="24404" y="46821"/>
                    </a:lnTo>
                    <a:lnTo>
                      <a:pt x="24404" y="43768"/>
                    </a:lnTo>
                    <a:cubicBezTo>
                      <a:pt x="25371" y="43718"/>
                      <a:pt x="26326" y="43604"/>
                      <a:pt x="27269" y="43429"/>
                    </a:cubicBezTo>
                    <a:lnTo>
                      <a:pt x="27998" y="46394"/>
                    </a:lnTo>
                    <a:lnTo>
                      <a:pt x="29933" y="45917"/>
                    </a:lnTo>
                    <a:lnTo>
                      <a:pt x="29204" y="42951"/>
                    </a:lnTo>
                    <a:cubicBezTo>
                      <a:pt x="30285" y="42637"/>
                      <a:pt x="31340" y="42222"/>
                      <a:pt x="32358" y="41732"/>
                    </a:cubicBezTo>
                    <a:lnTo>
                      <a:pt x="33828" y="44396"/>
                    </a:lnTo>
                    <a:lnTo>
                      <a:pt x="35575" y="43441"/>
                    </a:lnTo>
                    <a:lnTo>
                      <a:pt x="34105" y="40765"/>
                    </a:lnTo>
                    <a:cubicBezTo>
                      <a:pt x="35160" y="40111"/>
                      <a:pt x="36165" y="39357"/>
                      <a:pt x="37095" y="38515"/>
                    </a:cubicBezTo>
                    <a:lnTo>
                      <a:pt x="39257" y="40677"/>
                    </a:lnTo>
                    <a:lnTo>
                      <a:pt x="40677" y="39257"/>
                    </a:lnTo>
                    <a:lnTo>
                      <a:pt x="38515" y="37095"/>
                    </a:lnTo>
                    <a:cubicBezTo>
                      <a:pt x="39156" y="36379"/>
                      <a:pt x="39759" y="35625"/>
                      <a:pt x="40300" y="34821"/>
                    </a:cubicBezTo>
                    <a:lnTo>
                      <a:pt x="42901" y="36417"/>
                    </a:lnTo>
                    <a:lnTo>
                      <a:pt x="43944" y="34708"/>
                    </a:lnTo>
                    <a:lnTo>
                      <a:pt x="41330" y="33137"/>
                    </a:lnTo>
                    <a:cubicBezTo>
                      <a:pt x="41870" y="32144"/>
                      <a:pt x="42323" y="31101"/>
                      <a:pt x="42687" y="30033"/>
                    </a:cubicBezTo>
                    <a:lnTo>
                      <a:pt x="45615" y="30888"/>
                    </a:lnTo>
                    <a:lnTo>
                      <a:pt x="46168" y="28978"/>
                    </a:lnTo>
                    <a:lnTo>
                      <a:pt x="43240" y="28123"/>
                    </a:lnTo>
                    <a:cubicBezTo>
                      <a:pt x="43529" y="26904"/>
                      <a:pt x="43705" y="25660"/>
                      <a:pt x="43768" y="24404"/>
                    </a:cubicBezTo>
                    <a:lnTo>
                      <a:pt x="46821" y="24416"/>
                    </a:lnTo>
                    <a:lnTo>
                      <a:pt x="46821" y="22418"/>
                    </a:lnTo>
                    <a:lnTo>
                      <a:pt x="43768" y="22418"/>
                    </a:lnTo>
                    <a:cubicBezTo>
                      <a:pt x="43718" y="21451"/>
                      <a:pt x="43604" y="20496"/>
                      <a:pt x="43429" y="19553"/>
                    </a:cubicBezTo>
                    <a:lnTo>
                      <a:pt x="46382" y="18824"/>
                    </a:lnTo>
                    <a:lnTo>
                      <a:pt x="45917" y="16889"/>
                    </a:lnTo>
                    <a:lnTo>
                      <a:pt x="42951" y="17618"/>
                    </a:lnTo>
                    <a:cubicBezTo>
                      <a:pt x="42637" y="16537"/>
                      <a:pt x="42222" y="15482"/>
                      <a:pt x="41732" y="14464"/>
                    </a:cubicBezTo>
                    <a:lnTo>
                      <a:pt x="44396" y="12994"/>
                    </a:lnTo>
                    <a:lnTo>
                      <a:pt x="43441" y="11247"/>
                    </a:lnTo>
                    <a:lnTo>
                      <a:pt x="40765" y="12717"/>
                    </a:lnTo>
                    <a:cubicBezTo>
                      <a:pt x="40111" y="11649"/>
                      <a:pt x="39345" y="10657"/>
                      <a:pt x="38503" y="9727"/>
                    </a:cubicBezTo>
                    <a:lnTo>
                      <a:pt x="40664" y="7565"/>
                    </a:lnTo>
                    <a:lnTo>
                      <a:pt x="39257" y="6158"/>
                    </a:lnTo>
                    <a:lnTo>
                      <a:pt x="37095" y="8319"/>
                    </a:lnTo>
                    <a:cubicBezTo>
                      <a:pt x="36392" y="7666"/>
                      <a:pt x="35625" y="7075"/>
                      <a:pt x="34833" y="6535"/>
                    </a:cubicBezTo>
                    <a:lnTo>
                      <a:pt x="36417" y="3921"/>
                    </a:lnTo>
                    <a:lnTo>
                      <a:pt x="34708" y="2878"/>
                    </a:lnTo>
                    <a:lnTo>
                      <a:pt x="33124" y="5492"/>
                    </a:lnTo>
                    <a:cubicBezTo>
                      <a:pt x="32132" y="4952"/>
                      <a:pt x="31101" y="4499"/>
                      <a:pt x="30033" y="4122"/>
                    </a:cubicBezTo>
                    <a:lnTo>
                      <a:pt x="30888" y="1194"/>
                    </a:lnTo>
                    <a:lnTo>
                      <a:pt x="28965" y="641"/>
                    </a:lnTo>
                    <a:lnTo>
                      <a:pt x="28123" y="3569"/>
                    </a:lnTo>
                    <a:cubicBezTo>
                      <a:pt x="26904" y="3293"/>
                      <a:pt x="25660" y="3117"/>
                      <a:pt x="24404" y="3054"/>
                    </a:cubicBezTo>
                    <a:lnTo>
                      <a:pt x="24404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5" name="Google Shape;6665;p64"/>
              <p:cNvSpPr/>
              <p:nvPr/>
            </p:nvSpPr>
            <p:spPr>
              <a:xfrm>
                <a:off x="4336613" y="1363841"/>
                <a:ext cx="824324" cy="1220633"/>
              </a:xfrm>
              <a:custGeom>
                <a:avLst/>
                <a:gdLst/>
                <a:ahLst/>
                <a:cxnLst/>
                <a:rect l="l" t="t" r="r" b="b"/>
                <a:pathLst>
                  <a:path w="38842" h="57516" extrusionOk="0">
                    <a:moveTo>
                      <a:pt x="1860" y="1"/>
                    </a:moveTo>
                    <a:cubicBezTo>
                      <a:pt x="830" y="1"/>
                      <a:pt x="0" y="830"/>
                      <a:pt x="0" y="1861"/>
                    </a:cubicBezTo>
                    <a:lnTo>
                      <a:pt x="0" y="55643"/>
                    </a:lnTo>
                    <a:cubicBezTo>
                      <a:pt x="0" y="56686"/>
                      <a:pt x="830" y="57515"/>
                      <a:pt x="1860" y="57515"/>
                    </a:cubicBezTo>
                    <a:lnTo>
                      <a:pt x="36982" y="57515"/>
                    </a:lnTo>
                    <a:cubicBezTo>
                      <a:pt x="38012" y="57515"/>
                      <a:pt x="38842" y="56686"/>
                      <a:pt x="38842" y="55643"/>
                    </a:cubicBezTo>
                    <a:lnTo>
                      <a:pt x="38842" y="1861"/>
                    </a:lnTo>
                    <a:cubicBezTo>
                      <a:pt x="38842" y="830"/>
                      <a:pt x="38012" y="1"/>
                      <a:pt x="369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6" name="Google Shape;6666;p64"/>
              <p:cNvSpPr/>
              <p:nvPr/>
            </p:nvSpPr>
            <p:spPr>
              <a:xfrm>
                <a:off x="4336613" y="1331837"/>
                <a:ext cx="824324" cy="1220888"/>
              </a:xfrm>
              <a:custGeom>
                <a:avLst/>
                <a:gdLst/>
                <a:ahLst/>
                <a:cxnLst/>
                <a:rect l="l" t="t" r="r" b="b"/>
                <a:pathLst>
                  <a:path w="38842" h="57528" extrusionOk="0">
                    <a:moveTo>
                      <a:pt x="1860" y="1"/>
                    </a:moveTo>
                    <a:cubicBezTo>
                      <a:pt x="830" y="1"/>
                      <a:pt x="0" y="843"/>
                      <a:pt x="0" y="1873"/>
                    </a:cubicBezTo>
                    <a:lnTo>
                      <a:pt x="0" y="55656"/>
                    </a:lnTo>
                    <a:cubicBezTo>
                      <a:pt x="0" y="56699"/>
                      <a:pt x="830" y="57528"/>
                      <a:pt x="1860" y="57528"/>
                    </a:cubicBezTo>
                    <a:lnTo>
                      <a:pt x="36982" y="57528"/>
                    </a:lnTo>
                    <a:cubicBezTo>
                      <a:pt x="38012" y="57528"/>
                      <a:pt x="38842" y="56699"/>
                      <a:pt x="38842" y="55656"/>
                    </a:cubicBezTo>
                    <a:lnTo>
                      <a:pt x="38842" y="1873"/>
                    </a:lnTo>
                    <a:cubicBezTo>
                      <a:pt x="38842" y="843"/>
                      <a:pt x="38012" y="1"/>
                      <a:pt x="369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7" name="Google Shape;6667;p64"/>
              <p:cNvSpPr/>
              <p:nvPr/>
            </p:nvSpPr>
            <p:spPr>
              <a:xfrm>
                <a:off x="5011318" y="1850537"/>
                <a:ext cx="288562" cy="277463"/>
              </a:xfrm>
              <a:custGeom>
                <a:avLst/>
                <a:gdLst/>
                <a:ahLst/>
                <a:cxnLst/>
                <a:rect l="l" t="t" r="r" b="b"/>
                <a:pathLst>
                  <a:path w="13597" h="13074" extrusionOk="0">
                    <a:moveTo>
                      <a:pt x="7062" y="1"/>
                    </a:moveTo>
                    <a:cubicBezTo>
                      <a:pt x="4411" y="1"/>
                      <a:pt x="2023" y="1597"/>
                      <a:pt x="1018" y="4034"/>
                    </a:cubicBezTo>
                    <a:cubicBezTo>
                      <a:pt x="0" y="6472"/>
                      <a:pt x="566" y="9287"/>
                      <a:pt x="2438" y="11159"/>
                    </a:cubicBezTo>
                    <a:cubicBezTo>
                      <a:pt x="3682" y="12412"/>
                      <a:pt x="5354" y="13074"/>
                      <a:pt x="7058" y="13074"/>
                    </a:cubicBezTo>
                    <a:cubicBezTo>
                      <a:pt x="7901" y="13074"/>
                      <a:pt x="8752" y="12912"/>
                      <a:pt x="9563" y="12579"/>
                    </a:cubicBezTo>
                    <a:cubicBezTo>
                      <a:pt x="12001" y="11561"/>
                      <a:pt x="13596" y="9186"/>
                      <a:pt x="13596" y="6535"/>
                    </a:cubicBezTo>
                    <a:cubicBezTo>
                      <a:pt x="13596" y="2929"/>
                      <a:pt x="10669" y="1"/>
                      <a:pt x="70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8" name="Google Shape;6668;p64"/>
              <p:cNvSpPr/>
              <p:nvPr/>
            </p:nvSpPr>
            <p:spPr>
              <a:xfrm>
                <a:off x="5081713" y="1910002"/>
                <a:ext cx="158702" cy="158447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7466" extrusionOk="0">
                    <a:moveTo>
                      <a:pt x="3745" y="1"/>
                    </a:moveTo>
                    <a:cubicBezTo>
                      <a:pt x="1672" y="1"/>
                      <a:pt x="0" y="1672"/>
                      <a:pt x="0" y="3733"/>
                    </a:cubicBezTo>
                    <a:cubicBezTo>
                      <a:pt x="0" y="5794"/>
                      <a:pt x="1672" y="7465"/>
                      <a:pt x="3745" y="7465"/>
                    </a:cubicBezTo>
                    <a:cubicBezTo>
                      <a:pt x="5806" y="7465"/>
                      <a:pt x="7477" y="5794"/>
                      <a:pt x="7477" y="3733"/>
                    </a:cubicBezTo>
                    <a:cubicBezTo>
                      <a:pt x="7477" y="1672"/>
                      <a:pt x="5806" y="1"/>
                      <a:pt x="37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69" name="Google Shape;6669;p64"/>
              <p:cNvSpPr/>
              <p:nvPr/>
            </p:nvSpPr>
            <p:spPr>
              <a:xfrm>
                <a:off x="4400874" y="1662802"/>
                <a:ext cx="25361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2" extrusionOk="0">
                    <a:moveTo>
                      <a:pt x="679" y="0"/>
                    </a:moveTo>
                    <a:cubicBezTo>
                      <a:pt x="227" y="0"/>
                      <a:pt x="1" y="553"/>
                      <a:pt x="327" y="867"/>
                    </a:cubicBezTo>
                    <a:cubicBezTo>
                      <a:pt x="430" y="974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5"/>
                    </a:cubicBezTo>
                    <a:cubicBezTo>
                      <a:pt x="1194" y="226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0" name="Google Shape;6670;p64"/>
              <p:cNvSpPr/>
              <p:nvPr/>
            </p:nvSpPr>
            <p:spPr>
              <a:xfrm>
                <a:off x="4400874" y="1530798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0"/>
                    </a:moveTo>
                    <a:cubicBezTo>
                      <a:pt x="227" y="0"/>
                      <a:pt x="1" y="540"/>
                      <a:pt x="327" y="867"/>
                    </a:cubicBezTo>
                    <a:cubicBezTo>
                      <a:pt x="428" y="968"/>
                      <a:pt x="553" y="1013"/>
                      <a:pt x="677" y="1013"/>
                    </a:cubicBezTo>
                    <a:cubicBezTo>
                      <a:pt x="939" y="1013"/>
                      <a:pt x="1194" y="810"/>
                      <a:pt x="1194" y="503"/>
                    </a:cubicBezTo>
                    <a:cubicBezTo>
                      <a:pt x="1194" y="226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1" name="Google Shape;6671;p64"/>
              <p:cNvSpPr/>
              <p:nvPr/>
            </p:nvSpPr>
            <p:spPr>
              <a:xfrm>
                <a:off x="4400874" y="1795061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1" y="541"/>
                      <a:pt x="327" y="868"/>
                    </a:cubicBezTo>
                    <a:cubicBezTo>
                      <a:pt x="428" y="969"/>
                      <a:pt x="553" y="1014"/>
                      <a:pt x="677" y="1014"/>
                    </a:cubicBezTo>
                    <a:cubicBezTo>
                      <a:pt x="939" y="1014"/>
                      <a:pt x="1194" y="811"/>
                      <a:pt x="1194" y="504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2" name="Google Shape;6672;p64"/>
              <p:cNvSpPr/>
              <p:nvPr/>
            </p:nvSpPr>
            <p:spPr>
              <a:xfrm>
                <a:off x="4400874" y="1933474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27" y="868"/>
                    </a:cubicBezTo>
                    <a:cubicBezTo>
                      <a:pt x="428" y="968"/>
                      <a:pt x="553" y="1014"/>
                      <a:pt x="677" y="1014"/>
                    </a:cubicBezTo>
                    <a:cubicBezTo>
                      <a:pt x="939" y="1014"/>
                      <a:pt x="1194" y="811"/>
                      <a:pt x="1194" y="503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3" name="Google Shape;6673;p64"/>
              <p:cNvSpPr/>
              <p:nvPr/>
            </p:nvSpPr>
            <p:spPr>
              <a:xfrm>
                <a:off x="4400874" y="2197758"/>
                <a:ext cx="25361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14" extrusionOk="0">
                    <a:moveTo>
                      <a:pt x="679" y="1"/>
                    </a:moveTo>
                    <a:cubicBezTo>
                      <a:pt x="227" y="1"/>
                      <a:pt x="1" y="541"/>
                      <a:pt x="327" y="868"/>
                    </a:cubicBezTo>
                    <a:cubicBezTo>
                      <a:pt x="428" y="968"/>
                      <a:pt x="553" y="1014"/>
                      <a:pt x="677" y="1014"/>
                    </a:cubicBezTo>
                    <a:cubicBezTo>
                      <a:pt x="939" y="1014"/>
                      <a:pt x="1194" y="811"/>
                      <a:pt x="1194" y="503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4" name="Google Shape;6674;p64"/>
              <p:cNvSpPr/>
              <p:nvPr/>
            </p:nvSpPr>
            <p:spPr>
              <a:xfrm>
                <a:off x="4400874" y="2065478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5" name="Google Shape;6675;p64"/>
              <p:cNvSpPr/>
              <p:nvPr/>
            </p:nvSpPr>
            <p:spPr>
              <a:xfrm>
                <a:off x="4400874" y="2329762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1"/>
                    </a:moveTo>
                    <a:cubicBezTo>
                      <a:pt x="227" y="1"/>
                      <a:pt x="1" y="554"/>
                      <a:pt x="327" y="868"/>
                    </a:cubicBezTo>
                    <a:cubicBezTo>
                      <a:pt x="430" y="975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27"/>
                      <a:pt x="968" y="1"/>
                      <a:pt x="6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6" name="Google Shape;6676;p64"/>
              <p:cNvSpPr/>
              <p:nvPr/>
            </p:nvSpPr>
            <p:spPr>
              <a:xfrm>
                <a:off x="4400874" y="2468175"/>
                <a:ext cx="25361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23" extrusionOk="0">
                    <a:moveTo>
                      <a:pt x="679" y="0"/>
                    </a:moveTo>
                    <a:cubicBezTo>
                      <a:pt x="227" y="13"/>
                      <a:pt x="1" y="553"/>
                      <a:pt x="327" y="868"/>
                    </a:cubicBezTo>
                    <a:cubicBezTo>
                      <a:pt x="430" y="974"/>
                      <a:pt x="558" y="1022"/>
                      <a:pt x="684" y="1022"/>
                    </a:cubicBezTo>
                    <a:cubicBezTo>
                      <a:pt x="944" y="1022"/>
                      <a:pt x="1194" y="820"/>
                      <a:pt x="1194" y="516"/>
                    </a:cubicBezTo>
                    <a:cubicBezTo>
                      <a:pt x="1194" y="239"/>
                      <a:pt x="968" y="0"/>
                      <a:pt x="6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7" name="Google Shape;6677;p64"/>
              <p:cNvSpPr/>
              <p:nvPr/>
            </p:nvSpPr>
            <p:spPr>
              <a:xfrm>
                <a:off x="5078254" y="1662802"/>
                <a:ext cx="25085" cy="21689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2" extrusionOk="0">
                    <a:moveTo>
                      <a:pt x="666" y="0"/>
                    </a:moveTo>
                    <a:cubicBezTo>
                      <a:pt x="226" y="0"/>
                      <a:pt x="0" y="553"/>
                      <a:pt x="314" y="867"/>
                    </a:cubicBezTo>
                    <a:cubicBezTo>
                      <a:pt x="417" y="974"/>
                      <a:pt x="545" y="1022"/>
                      <a:pt x="671" y="1022"/>
                    </a:cubicBezTo>
                    <a:cubicBezTo>
                      <a:pt x="931" y="1022"/>
                      <a:pt x="1181" y="820"/>
                      <a:pt x="1181" y="515"/>
                    </a:cubicBezTo>
                    <a:cubicBezTo>
                      <a:pt x="1181" y="226"/>
                      <a:pt x="955" y="0"/>
                      <a:pt x="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8" name="Google Shape;6678;p64"/>
              <p:cNvSpPr/>
              <p:nvPr/>
            </p:nvSpPr>
            <p:spPr>
              <a:xfrm>
                <a:off x="5078254" y="1530798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6" y="0"/>
                    </a:moveTo>
                    <a:cubicBezTo>
                      <a:pt x="226" y="0"/>
                      <a:pt x="0" y="540"/>
                      <a:pt x="314" y="867"/>
                    </a:cubicBezTo>
                    <a:cubicBezTo>
                      <a:pt x="415" y="968"/>
                      <a:pt x="540" y="1013"/>
                      <a:pt x="664" y="1013"/>
                    </a:cubicBezTo>
                    <a:cubicBezTo>
                      <a:pt x="926" y="1013"/>
                      <a:pt x="1181" y="810"/>
                      <a:pt x="1181" y="503"/>
                    </a:cubicBezTo>
                    <a:cubicBezTo>
                      <a:pt x="1181" y="226"/>
                      <a:pt x="955" y="0"/>
                      <a:pt x="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79" name="Google Shape;6679;p64"/>
              <p:cNvSpPr/>
              <p:nvPr/>
            </p:nvSpPr>
            <p:spPr>
              <a:xfrm>
                <a:off x="5078254" y="1795061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6" y="1"/>
                    </a:moveTo>
                    <a:cubicBezTo>
                      <a:pt x="214" y="1"/>
                      <a:pt x="0" y="541"/>
                      <a:pt x="314" y="868"/>
                    </a:cubicBezTo>
                    <a:cubicBezTo>
                      <a:pt x="415" y="969"/>
                      <a:pt x="540" y="1014"/>
                      <a:pt x="664" y="1014"/>
                    </a:cubicBezTo>
                    <a:cubicBezTo>
                      <a:pt x="926" y="1014"/>
                      <a:pt x="1181" y="811"/>
                      <a:pt x="1181" y="504"/>
                    </a:cubicBezTo>
                    <a:cubicBezTo>
                      <a:pt x="1181" y="227"/>
                      <a:pt x="955" y="1"/>
                      <a:pt x="6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80" name="Google Shape;6680;p64"/>
              <p:cNvSpPr/>
              <p:nvPr/>
            </p:nvSpPr>
            <p:spPr>
              <a:xfrm>
                <a:off x="5078254" y="2197758"/>
                <a:ext cx="25085" cy="21520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14" extrusionOk="0">
                    <a:moveTo>
                      <a:pt x="666" y="1"/>
                    </a:moveTo>
                    <a:cubicBezTo>
                      <a:pt x="226" y="1"/>
                      <a:pt x="0" y="541"/>
                      <a:pt x="314" y="868"/>
                    </a:cubicBezTo>
                    <a:cubicBezTo>
                      <a:pt x="415" y="968"/>
                      <a:pt x="540" y="1014"/>
                      <a:pt x="664" y="1014"/>
                    </a:cubicBezTo>
                    <a:cubicBezTo>
                      <a:pt x="926" y="1014"/>
                      <a:pt x="1181" y="811"/>
                      <a:pt x="1181" y="503"/>
                    </a:cubicBezTo>
                    <a:cubicBezTo>
                      <a:pt x="1181" y="227"/>
                      <a:pt x="955" y="1"/>
                      <a:pt x="6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81" name="Google Shape;6681;p64"/>
              <p:cNvSpPr/>
              <p:nvPr/>
            </p:nvSpPr>
            <p:spPr>
              <a:xfrm>
                <a:off x="5078254" y="2329762"/>
                <a:ext cx="25085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66" y="1"/>
                    </a:moveTo>
                    <a:cubicBezTo>
                      <a:pt x="214" y="1"/>
                      <a:pt x="0" y="554"/>
                      <a:pt x="314" y="868"/>
                    </a:cubicBezTo>
                    <a:cubicBezTo>
                      <a:pt x="417" y="975"/>
                      <a:pt x="545" y="1022"/>
                      <a:pt x="671" y="1022"/>
                    </a:cubicBezTo>
                    <a:cubicBezTo>
                      <a:pt x="931" y="1022"/>
                      <a:pt x="1181" y="820"/>
                      <a:pt x="1181" y="516"/>
                    </a:cubicBezTo>
                    <a:cubicBezTo>
                      <a:pt x="1181" y="227"/>
                      <a:pt x="955" y="1"/>
                      <a:pt x="6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82" name="Google Shape;6682;p64"/>
              <p:cNvSpPr/>
              <p:nvPr/>
            </p:nvSpPr>
            <p:spPr>
              <a:xfrm>
                <a:off x="5078254" y="2468175"/>
                <a:ext cx="25085" cy="21711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023" extrusionOk="0">
                    <a:moveTo>
                      <a:pt x="666" y="0"/>
                    </a:moveTo>
                    <a:cubicBezTo>
                      <a:pt x="214" y="13"/>
                      <a:pt x="0" y="553"/>
                      <a:pt x="314" y="868"/>
                    </a:cubicBezTo>
                    <a:cubicBezTo>
                      <a:pt x="417" y="974"/>
                      <a:pt x="545" y="1022"/>
                      <a:pt x="671" y="1022"/>
                    </a:cubicBezTo>
                    <a:cubicBezTo>
                      <a:pt x="931" y="1022"/>
                      <a:pt x="1181" y="820"/>
                      <a:pt x="1181" y="516"/>
                    </a:cubicBezTo>
                    <a:cubicBezTo>
                      <a:pt x="1181" y="239"/>
                      <a:pt x="955" y="0"/>
                      <a:pt x="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sp>
          <p:nvSpPr>
            <p:cNvPr id="6683" name="Google Shape;6683;p64"/>
            <p:cNvSpPr/>
            <p:nvPr/>
          </p:nvSpPr>
          <p:spPr>
            <a:xfrm>
              <a:off x="4400874" y="1398773"/>
              <a:ext cx="25361" cy="21435"/>
            </a:xfrm>
            <a:custGeom>
              <a:avLst/>
              <a:gdLst/>
              <a:ahLst/>
              <a:cxnLst/>
              <a:rect l="l" t="t" r="r" b="b"/>
              <a:pathLst>
                <a:path w="1195" h="1010" extrusionOk="0">
                  <a:moveTo>
                    <a:pt x="701" y="0"/>
                  </a:moveTo>
                  <a:cubicBezTo>
                    <a:pt x="694" y="0"/>
                    <a:pt x="686" y="1"/>
                    <a:pt x="679" y="1"/>
                  </a:cubicBezTo>
                  <a:cubicBezTo>
                    <a:pt x="227" y="1"/>
                    <a:pt x="1" y="541"/>
                    <a:pt x="327" y="855"/>
                  </a:cubicBezTo>
                  <a:cubicBezTo>
                    <a:pt x="430" y="962"/>
                    <a:pt x="558" y="1010"/>
                    <a:pt x="684" y="1010"/>
                  </a:cubicBezTo>
                  <a:cubicBezTo>
                    <a:pt x="944" y="1010"/>
                    <a:pt x="1194" y="808"/>
                    <a:pt x="1194" y="504"/>
                  </a:cubicBezTo>
                  <a:cubicBezTo>
                    <a:pt x="1194" y="234"/>
                    <a:pt x="979" y="0"/>
                    <a:pt x="701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84" name="Google Shape;6684;p64"/>
            <p:cNvSpPr/>
            <p:nvPr/>
          </p:nvSpPr>
          <p:spPr>
            <a:xfrm>
              <a:off x="5078254" y="1398773"/>
              <a:ext cx="25085" cy="21435"/>
            </a:xfrm>
            <a:custGeom>
              <a:avLst/>
              <a:gdLst/>
              <a:ahLst/>
              <a:cxnLst/>
              <a:rect l="l" t="t" r="r" b="b"/>
              <a:pathLst>
                <a:path w="1182" h="1010" extrusionOk="0">
                  <a:moveTo>
                    <a:pt x="688" y="0"/>
                  </a:moveTo>
                  <a:cubicBezTo>
                    <a:pt x="681" y="0"/>
                    <a:pt x="673" y="1"/>
                    <a:pt x="666" y="1"/>
                  </a:cubicBezTo>
                  <a:cubicBezTo>
                    <a:pt x="214" y="1"/>
                    <a:pt x="0" y="541"/>
                    <a:pt x="314" y="855"/>
                  </a:cubicBezTo>
                  <a:cubicBezTo>
                    <a:pt x="417" y="962"/>
                    <a:pt x="545" y="1010"/>
                    <a:pt x="671" y="1010"/>
                  </a:cubicBezTo>
                  <a:cubicBezTo>
                    <a:pt x="931" y="1010"/>
                    <a:pt x="1181" y="808"/>
                    <a:pt x="1181" y="504"/>
                  </a:cubicBezTo>
                  <a:cubicBezTo>
                    <a:pt x="1181" y="234"/>
                    <a:pt x="966" y="0"/>
                    <a:pt x="688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685" name="Google Shape;6685;p64"/>
          <p:cNvGrpSpPr/>
          <p:nvPr/>
        </p:nvGrpSpPr>
        <p:grpSpPr>
          <a:xfrm>
            <a:off x="960731" y="4123233"/>
            <a:ext cx="212199" cy="212199"/>
            <a:chOff x="720548" y="3092424"/>
            <a:chExt cx="159149" cy="159149"/>
          </a:xfrm>
        </p:grpSpPr>
        <p:grpSp>
          <p:nvGrpSpPr>
            <p:cNvPr id="6686" name="Google Shape;6686;p64"/>
            <p:cNvGrpSpPr/>
            <p:nvPr/>
          </p:nvGrpSpPr>
          <p:grpSpPr>
            <a:xfrm>
              <a:off x="775146" y="3092424"/>
              <a:ext cx="49929" cy="159149"/>
              <a:chOff x="6867771" y="3216399"/>
              <a:chExt cx="49929" cy="159149"/>
            </a:xfrm>
          </p:grpSpPr>
          <p:sp>
            <p:nvSpPr>
              <p:cNvPr id="6687" name="Google Shape;6687;p64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88" name="Google Shape;6688;p64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6689" name="Google Shape;6689;p64"/>
            <p:cNvGrpSpPr/>
            <p:nvPr/>
          </p:nvGrpSpPr>
          <p:grpSpPr>
            <a:xfrm rot="5400000">
              <a:off x="775158" y="3092424"/>
              <a:ext cx="49929" cy="159149"/>
              <a:chOff x="6867771" y="3216399"/>
              <a:chExt cx="49929" cy="159149"/>
            </a:xfrm>
          </p:grpSpPr>
          <p:sp>
            <p:nvSpPr>
              <p:cNvPr id="6690" name="Google Shape;6690;p64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91" name="Google Shape;6691;p64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6692" name="Google Shape;6692;p64"/>
          <p:cNvGrpSpPr/>
          <p:nvPr/>
        </p:nvGrpSpPr>
        <p:grpSpPr>
          <a:xfrm>
            <a:off x="960731" y="1994033"/>
            <a:ext cx="212199" cy="212199"/>
            <a:chOff x="720548" y="1495524"/>
            <a:chExt cx="159149" cy="159149"/>
          </a:xfrm>
        </p:grpSpPr>
        <p:grpSp>
          <p:nvGrpSpPr>
            <p:cNvPr id="6693" name="Google Shape;6693;p64"/>
            <p:cNvGrpSpPr/>
            <p:nvPr/>
          </p:nvGrpSpPr>
          <p:grpSpPr>
            <a:xfrm>
              <a:off x="775146" y="1495524"/>
              <a:ext cx="49929" cy="159149"/>
              <a:chOff x="6867771" y="3216399"/>
              <a:chExt cx="49929" cy="159149"/>
            </a:xfrm>
          </p:grpSpPr>
          <p:sp>
            <p:nvSpPr>
              <p:cNvPr id="6694" name="Google Shape;6694;p64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95" name="Google Shape;6695;p64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6696" name="Google Shape;6696;p64"/>
            <p:cNvGrpSpPr/>
            <p:nvPr/>
          </p:nvGrpSpPr>
          <p:grpSpPr>
            <a:xfrm rot="5400000">
              <a:off x="775158" y="1495524"/>
              <a:ext cx="49929" cy="159149"/>
              <a:chOff x="6867771" y="3216399"/>
              <a:chExt cx="49929" cy="159149"/>
            </a:xfrm>
          </p:grpSpPr>
          <p:sp>
            <p:nvSpPr>
              <p:cNvPr id="6697" name="Google Shape;6697;p64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98" name="Google Shape;6698;p64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6699" name="Google Shape;6699;p64"/>
          <p:cNvGrpSpPr/>
          <p:nvPr/>
        </p:nvGrpSpPr>
        <p:grpSpPr>
          <a:xfrm>
            <a:off x="11026331" y="2778199"/>
            <a:ext cx="212199" cy="212199"/>
            <a:chOff x="720548" y="1495524"/>
            <a:chExt cx="159149" cy="159149"/>
          </a:xfrm>
        </p:grpSpPr>
        <p:grpSp>
          <p:nvGrpSpPr>
            <p:cNvPr id="6700" name="Google Shape;6700;p64"/>
            <p:cNvGrpSpPr/>
            <p:nvPr/>
          </p:nvGrpSpPr>
          <p:grpSpPr>
            <a:xfrm>
              <a:off x="775146" y="1495524"/>
              <a:ext cx="49929" cy="159149"/>
              <a:chOff x="6867771" y="3216399"/>
              <a:chExt cx="49929" cy="159149"/>
            </a:xfrm>
          </p:grpSpPr>
          <p:sp>
            <p:nvSpPr>
              <p:cNvPr id="6701" name="Google Shape;6701;p64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02" name="Google Shape;6702;p64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6703" name="Google Shape;6703;p64"/>
            <p:cNvGrpSpPr/>
            <p:nvPr/>
          </p:nvGrpSpPr>
          <p:grpSpPr>
            <a:xfrm rot="5400000">
              <a:off x="775158" y="1495524"/>
              <a:ext cx="49929" cy="159149"/>
              <a:chOff x="6867771" y="3216399"/>
              <a:chExt cx="49929" cy="159149"/>
            </a:xfrm>
          </p:grpSpPr>
          <p:sp>
            <p:nvSpPr>
              <p:cNvPr id="6704" name="Google Shape;6704;p64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05" name="Google Shape;6705;p64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6706" name="Google Shape;6706;p64"/>
          <p:cNvGrpSpPr/>
          <p:nvPr/>
        </p:nvGrpSpPr>
        <p:grpSpPr>
          <a:xfrm>
            <a:off x="11026331" y="4926566"/>
            <a:ext cx="212199" cy="212199"/>
            <a:chOff x="720548" y="1495524"/>
            <a:chExt cx="159149" cy="159149"/>
          </a:xfrm>
        </p:grpSpPr>
        <p:grpSp>
          <p:nvGrpSpPr>
            <p:cNvPr id="6707" name="Google Shape;6707;p64"/>
            <p:cNvGrpSpPr/>
            <p:nvPr/>
          </p:nvGrpSpPr>
          <p:grpSpPr>
            <a:xfrm>
              <a:off x="775146" y="1495524"/>
              <a:ext cx="49929" cy="159149"/>
              <a:chOff x="6867771" y="3216399"/>
              <a:chExt cx="49929" cy="159149"/>
            </a:xfrm>
          </p:grpSpPr>
          <p:sp>
            <p:nvSpPr>
              <p:cNvPr id="6708" name="Google Shape;6708;p64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09" name="Google Shape;6709;p64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6710" name="Google Shape;6710;p64"/>
            <p:cNvGrpSpPr/>
            <p:nvPr/>
          </p:nvGrpSpPr>
          <p:grpSpPr>
            <a:xfrm rot="5400000">
              <a:off x="775158" y="1495524"/>
              <a:ext cx="49929" cy="159149"/>
              <a:chOff x="6867771" y="3216399"/>
              <a:chExt cx="49929" cy="159149"/>
            </a:xfrm>
          </p:grpSpPr>
          <p:sp>
            <p:nvSpPr>
              <p:cNvPr id="6711" name="Google Shape;6711;p64"/>
              <p:cNvSpPr/>
              <p:nvPr/>
            </p:nvSpPr>
            <p:spPr>
              <a:xfrm>
                <a:off x="6867771" y="3216399"/>
                <a:ext cx="49929" cy="75253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79" extrusionOk="0">
                    <a:moveTo>
                      <a:pt x="1301" y="1"/>
                    </a:moveTo>
                    <a:cubicBezTo>
                      <a:pt x="1301" y="1"/>
                      <a:pt x="1" y="459"/>
                      <a:pt x="1" y="1186"/>
                    </a:cubicBezTo>
                    <a:cubicBezTo>
                      <a:pt x="1" y="1875"/>
                      <a:pt x="1301" y="3978"/>
                      <a:pt x="1301" y="3978"/>
                    </a:cubicBezTo>
                    <a:cubicBezTo>
                      <a:pt x="1301" y="3978"/>
                      <a:pt x="2640" y="1875"/>
                      <a:pt x="2640" y="1186"/>
                    </a:cubicBezTo>
                    <a:cubicBezTo>
                      <a:pt x="2640" y="421"/>
                      <a:pt x="1301" y="1"/>
                      <a:pt x="13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12" name="Google Shape;6712;p64"/>
              <p:cNvSpPr/>
              <p:nvPr/>
            </p:nvSpPr>
            <p:spPr>
              <a:xfrm>
                <a:off x="6867771" y="3301032"/>
                <a:ext cx="49929" cy="74515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3940" extrusionOk="0">
                    <a:moveTo>
                      <a:pt x="1339" y="0"/>
                    </a:moveTo>
                    <a:cubicBezTo>
                      <a:pt x="1339" y="0"/>
                      <a:pt x="1" y="2066"/>
                      <a:pt x="1" y="2792"/>
                    </a:cubicBezTo>
                    <a:cubicBezTo>
                      <a:pt x="1" y="3519"/>
                      <a:pt x="1339" y="3940"/>
                      <a:pt x="1339" y="3940"/>
                    </a:cubicBezTo>
                    <a:cubicBezTo>
                      <a:pt x="1339" y="3940"/>
                      <a:pt x="2640" y="3519"/>
                      <a:pt x="2640" y="2792"/>
                    </a:cubicBezTo>
                    <a:cubicBezTo>
                      <a:pt x="2640" y="2066"/>
                      <a:pt x="1339" y="0"/>
                      <a:pt x="1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5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5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6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5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5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5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9" grpId="0"/>
      <p:bldP spid="6550" grpId="0" build="p" animBg="1"/>
      <p:bldP spid="6551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2715207"/>
            <a:ext cx="5486400" cy="988111"/>
          </a:xfrm>
        </p:spPr>
        <p:txBody>
          <a:bodyPr/>
          <a:lstStyle/>
          <a:p>
            <a:r>
              <a:rPr lang="en-US" dirty="0"/>
              <a:t>TERIMAKASIH</a:t>
            </a:r>
          </a:p>
        </p:txBody>
      </p:sp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Geometric annual presentation</Template>
  <TotalTime>405</TotalTime>
  <Words>338</Words>
  <Application>Microsoft Office PowerPoint</Application>
  <PresentationFormat>Widescreen</PresentationFormat>
  <Paragraphs>72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Amasis MT Pro Black</vt:lpstr>
      <vt:lpstr>-apple-system</vt:lpstr>
      <vt:lpstr>Arial</vt:lpstr>
      <vt:lpstr>Bookman Old Style</vt:lpstr>
      <vt:lpstr>Calibri</vt:lpstr>
      <vt:lpstr>Franklin Gothic Book</vt:lpstr>
      <vt:lpstr>Franklin Gothic Demi</vt:lpstr>
      <vt:lpstr>Trocchi</vt:lpstr>
      <vt:lpstr>Wingdings</vt:lpstr>
      <vt:lpstr>Custom</vt:lpstr>
      <vt:lpstr>SMANTA FUTURISTIK</vt:lpstr>
      <vt:lpstr>SEKILAS INFO</vt:lpstr>
      <vt:lpstr>Sekolah Futuristik</vt:lpstr>
      <vt:lpstr>SMA NEGERI TAWANGMANGU  MENUJU GLOBALISASI DENGAN TETAP MEMPERTAHANKAN KEARIFAN LOKAL</vt:lpstr>
      <vt:lpstr>KURIKULUM</vt:lpstr>
      <vt:lpstr>Program yang harus tumbuh</vt:lpstr>
      <vt:lpstr>FUTURISTIC EDUCATION</vt:lpstr>
      <vt:lpstr>How To Do It?</vt:lpstr>
      <vt:lpstr>KONDISI SMANTA SAAT INI</vt:lpstr>
      <vt:lpstr>Konvergen</vt:lpstr>
      <vt:lpstr>Equality between all student, friendly environment, Teachers’ professionalism, Less homework, and Apply new technologies into curriculum</vt:lpstr>
      <vt:lpstr>TIDAK HANYA DARI SEGI FISIK BANGUNAN, TETAPI JUGA DIDUKUNG OLEH PROGRAM YANG SEJALAN DENGAN TUJUAN</vt:lpstr>
      <vt:lpstr>PROGRAM </vt:lpstr>
      <vt:lpstr>TINDAK LANJUT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SMANTA FUTURISTIK</dc:title>
  <dc:creator>MUHARI WIDI</dc:creator>
  <cp:lastModifiedBy>MUHARI WIDI</cp:lastModifiedBy>
  <cp:revision>4</cp:revision>
  <dcterms:created xsi:type="dcterms:W3CDTF">2024-02-19T23:44:27Z</dcterms:created>
  <dcterms:modified xsi:type="dcterms:W3CDTF">2024-02-21T00:36:18Z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